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765" r:id="rId2"/>
    <p:sldId id="568" r:id="rId3"/>
    <p:sldId id="766" r:id="rId4"/>
    <p:sldId id="767" r:id="rId5"/>
    <p:sldId id="768" r:id="rId6"/>
    <p:sldId id="572" r:id="rId7"/>
    <p:sldId id="5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3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19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59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0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298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98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17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ABEEDBAE-7C02-6A4B-9D1B-C312227C942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48BE-ACC9-744D-A811-F2C7DD09BDB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5E80-257B-2D46-8C34-4295C6702C8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832F69C7-A658-BA40-913B-0E3D6435CF08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D568A46-1DD4-8E46-9AD6-4FB5A4E10C0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D9A1805-7C43-174F-8C13-EC7B763041B2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3D24-B820-7B4B-B3BF-53C3B0C63920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91B9-821D-0B44-AAD7-4CDC13C9AB13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C988-2895-2A44-82BD-D22872C3E397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CB0B-6470-B944-955B-3193C4D7C50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87C6-1CB1-F747-A6A2-5EB959B52701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225C-0343-DF4B-A193-10400203C142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KJ</a:t>
            </a:r>
            <a:r>
              <a:rPr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法のステップ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FA1A8F-A99F-2747-8F78-66A8C57ABE66}"/>
              </a:ext>
            </a:extLst>
          </p:cNvPr>
          <p:cNvSpPr txBox="1"/>
          <p:nvPr/>
        </p:nvSpPr>
        <p:spPr>
          <a:xfrm>
            <a:off x="2280356" y="1873956"/>
            <a:ext cx="5768622" cy="2623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アイデアをラベル化する</a:t>
            </a:r>
            <a:endParaRPr kumimoji="1"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ラベルをグループ化する</a:t>
            </a:r>
            <a:endParaRPr kumimoji="1"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関係性を図解化する</a:t>
            </a:r>
            <a:endParaRPr kumimoji="1"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図解を元に文章化する</a:t>
            </a:r>
          </a:p>
        </p:txBody>
      </p:sp>
    </p:spTree>
    <p:extLst>
      <p:ext uri="{BB962C8B-B14F-4D97-AF65-F5344CB8AC3E}">
        <p14:creationId xmlns:p14="http://schemas.microsoft.com/office/powerpoint/2010/main" val="221913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ステップ１：アイデアをラベル化する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616519-E742-344D-9473-75D7E7C3C52B}"/>
              </a:ext>
            </a:extLst>
          </p:cNvPr>
          <p:cNvSpPr txBox="1"/>
          <p:nvPr/>
        </p:nvSpPr>
        <p:spPr>
          <a:xfrm>
            <a:off x="510988" y="962565"/>
            <a:ext cx="8633012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1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枚のカード（付箋）に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1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つのアイデアを書き込み，たくさんのラベルを作る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ラベルは広いスペースに並べていく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並べる位置や順番は気にしない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7E21D6B-7943-E046-9ED9-52BBF642D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382" y="3293975"/>
            <a:ext cx="598618" cy="54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87F3244-630D-B84E-834F-27A26BBC7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13" y="3539714"/>
            <a:ext cx="598618" cy="54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33C7D88-47F9-354E-9B81-E9232CC40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035" y="3563975"/>
            <a:ext cx="598618" cy="540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C6D2061-0FCE-744E-B5AB-8C0409E88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895" y="4238941"/>
            <a:ext cx="598618" cy="54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7597255D-1572-3A46-B82B-7E174650F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002" y="4128031"/>
            <a:ext cx="598618" cy="54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712DE94-18EF-1942-81D2-A958AB463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696" y="3427526"/>
            <a:ext cx="598618" cy="540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9227304-A1A3-6B44-A989-BADEE9D30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339" y="3443684"/>
            <a:ext cx="598618" cy="540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990060D-4874-7546-8EF6-8FCC56830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4310" y="4141446"/>
            <a:ext cx="598618" cy="540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C256BEE-FEA5-CE40-82FC-CCB3E860D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696" y="4698846"/>
            <a:ext cx="598618" cy="540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695B44C-613B-F046-8C74-A7D38928E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441" y="5351416"/>
            <a:ext cx="598618" cy="540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6A17923-E001-0949-B4A7-5F88AEAC2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728" y="4668898"/>
            <a:ext cx="598618" cy="540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E0200A2-0D91-8447-BBE0-08C2C63F3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152" y="4039171"/>
            <a:ext cx="598618" cy="5400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6DBD0AC-8EDA-984C-BB79-7218D9686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056" y="4860854"/>
            <a:ext cx="598618" cy="54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0891B69-2034-3C46-94CD-8434AC9E6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463" y="3192010"/>
            <a:ext cx="598618" cy="5400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8698370-CEB2-6049-8E19-23D13643C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3356" y="4917798"/>
            <a:ext cx="598618" cy="54000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F764396-AA13-3943-9F4C-853E37AFB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651" y="4249548"/>
            <a:ext cx="598618" cy="540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D53B2FF-324F-9546-834D-527FC9233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493" y="3499171"/>
            <a:ext cx="598618" cy="540000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E9CC908-DCB2-4040-889D-A4EF3857E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9516" y="4691183"/>
            <a:ext cx="598618" cy="5400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CDEDD2B-A143-7D4B-80B9-947709D58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8934" y="5422183"/>
            <a:ext cx="598618" cy="54000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89132BF5-FF46-A64B-AEE5-14294B6EC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265" y="4905380"/>
            <a:ext cx="598618" cy="54000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AA26FCB-1D90-7A4A-99D5-7324D7660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555" y="3979548"/>
            <a:ext cx="598618" cy="54000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6EA779A-9E0E-1C44-AACD-180C592B3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4882183"/>
            <a:ext cx="598618" cy="5400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61670D6-243A-0445-8A01-E51052412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330" y="5344247"/>
            <a:ext cx="598618" cy="54000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43C02855-4DE7-BB49-8765-9BDDE9E9C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523" y="4070251"/>
            <a:ext cx="598618" cy="5400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301D989-3E72-EF43-99AB-D92B09595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0990" y="5417113"/>
            <a:ext cx="598618" cy="5400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250BD80-0414-0840-AB01-E538C1703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537" y="5636839"/>
            <a:ext cx="598618" cy="54000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6022D5AE-5BEA-EC43-B1AC-77983F627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272" y="5539818"/>
            <a:ext cx="598618" cy="5400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FC88F1E-2BBA-BB46-BC87-6EB213BBF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299" y="3693706"/>
            <a:ext cx="598618" cy="540000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F8077C2E-6FC2-924C-AAC6-1D88753DE5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299" y="4710234"/>
            <a:ext cx="59861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6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ステップ</a:t>
            </a:r>
            <a:r>
              <a:rPr kumimoji="1"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2</a:t>
            </a:r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：ラベル</a:t>
            </a:r>
            <a:r>
              <a:rPr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をグループ化する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616519-E742-344D-9473-75D7E7C3C52B}"/>
              </a:ext>
            </a:extLst>
          </p:cNvPr>
          <p:cNvSpPr txBox="1"/>
          <p:nvPr/>
        </p:nvSpPr>
        <p:spPr>
          <a:xfrm>
            <a:off x="510988" y="962565"/>
            <a:ext cx="8633012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アイデアを収束させるために，並べたラベルをグループ化して表札（タイトル）をつける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まずは小グループを作る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グループは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10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個未満にする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580BFCF-2C1F-F34B-BBF9-9E885B954854}"/>
              </a:ext>
            </a:extLst>
          </p:cNvPr>
          <p:cNvGrpSpPr/>
          <p:nvPr/>
        </p:nvGrpSpPr>
        <p:grpSpPr>
          <a:xfrm>
            <a:off x="1298797" y="3548093"/>
            <a:ext cx="769226" cy="642810"/>
            <a:chOff x="1453175" y="3044740"/>
            <a:chExt cx="769226" cy="64281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E7E21D6B-7943-E046-9ED9-52BBF642D9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E87F3244-630D-B84E-834F-27A26BBC7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5712DE94-18EF-1942-81D2-A958AB463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EE577A09-E042-5445-A597-669EFABFE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1108C96-019D-2D40-AC41-F90CABF22938}"/>
              </a:ext>
            </a:extLst>
          </p:cNvPr>
          <p:cNvGrpSpPr/>
          <p:nvPr/>
        </p:nvGrpSpPr>
        <p:grpSpPr>
          <a:xfrm>
            <a:off x="1535265" y="4435289"/>
            <a:ext cx="769226" cy="642810"/>
            <a:chOff x="1453175" y="3044740"/>
            <a:chExt cx="769226" cy="642810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D1E6F07-DD44-D241-9854-BE36EE470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970B8514-E6F0-1E46-8732-C483D649E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2F25A79F-B395-D948-B570-AF750EE30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4FED6A5A-A3D4-CB44-A5A2-9593D97E7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727EF0D2-8A8D-E848-A48B-C205CC5C8317}"/>
              </a:ext>
            </a:extLst>
          </p:cNvPr>
          <p:cNvGrpSpPr/>
          <p:nvPr/>
        </p:nvGrpSpPr>
        <p:grpSpPr>
          <a:xfrm>
            <a:off x="6228210" y="5209954"/>
            <a:ext cx="769226" cy="642810"/>
            <a:chOff x="1453175" y="3044740"/>
            <a:chExt cx="769226" cy="642810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5824760D-C8D1-2245-B50D-0316615B5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6C18B338-547E-6C4A-BD56-A9D917E4B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4F9DCB2B-9BE9-FC43-B505-5C0B2007C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8DD2EE66-DB6E-1E48-869A-500A9BC22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710EF8F-A62C-F346-BB96-6961614AECE6}"/>
              </a:ext>
            </a:extLst>
          </p:cNvPr>
          <p:cNvGrpSpPr/>
          <p:nvPr/>
        </p:nvGrpSpPr>
        <p:grpSpPr>
          <a:xfrm>
            <a:off x="7034587" y="3442155"/>
            <a:ext cx="769226" cy="642810"/>
            <a:chOff x="1453175" y="3044740"/>
            <a:chExt cx="769226" cy="642810"/>
          </a:xfrm>
        </p:grpSpPr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753DFC0A-236C-FC4E-A683-EB355D05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D1F01FF6-24E7-CE4C-8658-C987EE317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6F900173-16E8-CA4E-83B2-49F0E74B14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ADD4E987-7007-9A49-9C21-BC816215C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50796D85-0A11-C841-8C78-4A178CF2D10B}"/>
              </a:ext>
            </a:extLst>
          </p:cNvPr>
          <p:cNvGrpSpPr/>
          <p:nvPr/>
        </p:nvGrpSpPr>
        <p:grpSpPr>
          <a:xfrm>
            <a:off x="2472521" y="5078099"/>
            <a:ext cx="769226" cy="642810"/>
            <a:chOff x="1453175" y="3044740"/>
            <a:chExt cx="769226" cy="642810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B867DFC-A101-5C47-96C2-5A58F75D2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A18320E-81B4-EA44-948E-DBCB977F0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8DA92806-B83D-C04D-8999-71E32506F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4E04ABD7-2A1D-3546-AEFC-7609BDBB3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67F2726-9A90-0242-AE8D-7A49A962B615}"/>
              </a:ext>
            </a:extLst>
          </p:cNvPr>
          <p:cNvGrpSpPr/>
          <p:nvPr/>
        </p:nvGrpSpPr>
        <p:grpSpPr>
          <a:xfrm>
            <a:off x="3280918" y="4108103"/>
            <a:ext cx="769226" cy="642810"/>
            <a:chOff x="1453175" y="3044740"/>
            <a:chExt cx="769226" cy="642810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CF6B48C4-0ACE-AC47-9463-C407CCDC8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8E5C4DA-9201-4A4A-9ADF-175CCD359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68F69D08-5AC2-BA43-99F6-50E7FC424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2E643931-B680-8A4F-BD3E-5960F8036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E1786A5F-CCC0-2B4E-AE8F-6BAF079FB771}"/>
              </a:ext>
            </a:extLst>
          </p:cNvPr>
          <p:cNvGrpSpPr/>
          <p:nvPr/>
        </p:nvGrpSpPr>
        <p:grpSpPr>
          <a:xfrm>
            <a:off x="4627976" y="4888549"/>
            <a:ext cx="769226" cy="642810"/>
            <a:chOff x="1453175" y="3044740"/>
            <a:chExt cx="769226" cy="642810"/>
          </a:xfrm>
        </p:grpSpPr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4AABE38E-5F1B-9A48-9604-4210C9F14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2E97A601-3F9F-484A-8DEB-1EF61CDB3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9978DC27-5A0D-A240-9B9E-26DE61904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F7A63FB3-7CA0-164A-BD14-318BC247D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182E1578-E080-9341-B5DD-844F56CE14A9}"/>
              </a:ext>
            </a:extLst>
          </p:cNvPr>
          <p:cNvGrpSpPr/>
          <p:nvPr/>
        </p:nvGrpSpPr>
        <p:grpSpPr>
          <a:xfrm>
            <a:off x="5333949" y="4044120"/>
            <a:ext cx="769226" cy="642810"/>
            <a:chOff x="1453175" y="3044740"/>
            <a:chExt cx="769226" cy="642810"/>
          </a:xfrm>
        </p:grpSpPr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009AD0D5-180B-EA40-B763-1C39B16F10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B710FACB-BE43-6F41-9126-035090CBC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54C9DA6A-1AA9-1643-8930-B66616A97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2D610935-DDBA-DB45-BB80-67A1F80D3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405E5124-9041-264C-9E2D-700B3FBB9FF1}"/>
              </a:ext>
            </a:extLst>
          </p:cNvPr>
          <p:cNvGrpSpPr/>
          <p:nvPr/>
        </p:nvGrpSpPr>
        <p:grpSpPr>
          <a:xfrm>
            <a:off x="6566037" y="4307459"/>
            <a:ext cx="769226" cy="642810"/>
            <a:chOff x="1453175" y="3044740"/>
            <a:chExt cx="769226" cy="642810"/>
          </a:xfrm>
        </p:grpSpPr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90CCFA39-05B9-6E43-9F02-228A4F8BF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4DF0BB8B-5388-5F42-BEDB-28CD38FBC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D8269E2E-33F0-0B44-8BFD-D8686989F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DFF10346-CD81-7247-9BBA-27282ADFE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pic>
        <p:nvPicPr>
          <p:cNvPr id="79" name="図 78">
            <a:extLst>
              <a:ext uri="{FF2B5EF4-FFF2-40B4-BE49-F238E27FC236}">
                <a16:creationId xmlns:a16="http://schemas.microsoft.com/office/drawing/2014/main" id="{67E91676-1B01-B145-B991-F0CC3AB71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1058" y="5056942"/>
            <a:ext cx="598618" cy="540000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8D8B7E89-2125-594D-9841-05BB0181D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831" y="5596942"/>
            <a:ext cx="59861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78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“一匹オオカミ”</a:t>
            </a: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 </a:t>
            </a:r>
            <a:r>
              <a:rPr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はそのままで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616519-E742-344D-9473-75D7E7C3C52B}"/>
              </a:ext>
            </a:extLst>
          </p:cNvPr>
          <p:cNvSpPr txBox="1"/>
          <p:nvPr/>
        </p:nvSpPr>
        <p:spPr>
          <a:xfrm>
            <a:off x="309107" y="1257955"/>
            <a:ext cx="8633012" cy="10977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　どのグループにも所属しない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 “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一匹オオカミ”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 </a:t>
            </a: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は，無理やりグループ化しないで残しておく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580BFCF-2C1F-F34B-BBF9-9E885B954854}"/>
              </a:ext>
            </a:extLst>
          </p:cNvPr>
          <p:cNvGrpSpPr/>
          <p:nvPr/>
        </p:nvGrpSpPr>
        <p:grpSpPr>
          <a:xfrm>
            <a:off x="1258056" y="3577612"/>
            <a:ext cx="769226" cy="642810"/>
            <a:chOff x="1453175" y="3044740"/>
            <a:chExt cx="769226" cy="64281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E7E21D6B-7943-E046-9ED9-52BBF642D9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E87F3244-630D-B84E-834F-27A26BBC7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5712DE94-18EF-1942-81D2-A958AB463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EE577A09-E042-5445-A597-669EFABFE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1108C96-019D-2D40-AC41-F90CABF22938}"/>
              </a:ext>
            </a:extLst>
          </p:cNvPr>
          <p:cNvGrpSpPr/>
          <p:nvPr/>
        </p:nvGrpSpPr>
        <p:grpSpPr>
          <a:xfrm>
            <a:off x="1494524" y="4464808"/>
            <a:ext cx="769226" cy="642810"/>
            <a:chOff x="1453175" y="3044740"/>
            <a:chExt cx="769226" cy="642810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D1E6F07-DD44-D241-9854-BE36EE470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970B8514-E6F0-1E46-8732-C483D649E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2F25A79F-B395-D948-B570-AF750EE30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4FED6A5A-A3D4-CB44-A5A2-9593D97E7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727EF0D2-8A8D-E848-A48B-C205CC5C8317}"/>
              </a:ext>
            </a:extLst>
          </p:cNvPr>
          <p:cNvGrpSpPr/>
          <p:nvPr/>
        </p:nvGrpSpPr>
        <p:grpSpPr>
          <a:xfrm>
            <a:off x="6187469" y="5239473"/>
            <a:ext cx="769226" cy="642810"/>
            <a:chOff x="1453175" y="3044740"/>
            <a:chExt cx="769226" cy="642810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5824760D-C8D1-2245-B50D-0316615B5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6C18B338-547E-6C4A-BD56-A9D917E4B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4F9DCB2B-9BE9-FC43-B505-5C0B2007C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8DD2EE66-DB6E-1E48-869A-500A9BC22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710EF8F-A62C-F346-BB96-6961614AECE6}"/>
              </a:ext>
            </a:extLst>
          </p:cNvPr>
          <p:cNvGrpSpPr/>
          <p:nvPr/>
        </p:nvGrpSpPr>
        <p:grpSpPr>
          <a:xfrm>
            <a:off x="6993846" y="3471674"/>
            <a:ext cx="769226" cy="642810"/>
            <a:chOff x="1453175" y="3044740"/>
            <a:chExt cx="769226" cy="642810"/>
          </a:xfrm>
        </p:grpSpPr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753DFC0A-236C-FC4E-A683-EB355D05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D1F01FF6-24E7-CE4C-8658-C987EE317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6F900173-16E8-CA4E-83B2-49F0E74B14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ADD4E987-7007-9A49-9C21-BC816215C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50796D85-0A11-C841-8C78-4A178CF2D10B}"/>
              </a:ext>
            </a:extLst>
          </p:cNvPr>
          <p:cNvGrpSpPr/>
          <p:nvPr/>
        </p:nvGrpSpPr>
        <p:grpSpPr>
          <a:xfrm>
            <a:off x="2431780" y="5107618"/>
            <a:ext cx="769226" cy="642810"/>
            <a:chOff x="1453175" y="3044740"/>
            <a:chExt cx="769226" cy="642810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B867DFC-A101-5C47-96C2-5A58F75D2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A18320E-81B4-EA44-948E-DBCB977F0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8DA92806-B83D-C04D-8999-71E32506F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4E04ABD7-2A1D-3546-AEFC-7609BDBB3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67F2726-9A90-0242-AE8D-7A49A962B615}"/>
              </a:ext>
            </a:extLst>
          </p:cNvPr>
          <p:cNvGrpSpPr/>
          <p:nvPr/>
        </p:nvGrpSpPr>
        <p:grpSpPr>
          <a:xfrm>
            <a:off x="3240177" y="4137622"/>
            <a:ext cx="769226" cy="642810"/>
            <a:chOff x="1453175" y="3044740"/>
            <a:chExt cx="769226" cy="642810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CF6B48C4-0ACE-AC47-9463-C407CCDC8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8E5C4DA-9201-4A4A-9ADF-175CCD359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68F69D08-5AC2-BA43-99F6-50E7FC424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2E643931-B680-8A4F-BD3E-5960F8036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E1786A5F-CCC0-2B4E-AE8F-6BAF079FB771}"/>
              </a:ext>
            </a:extLst>
          </p:cNvPr>
          <p:cNvGrpSpPr/>
          <p:nvPr/>
        </p:nvGrpSpPr>
        <p:grpSpPr>
          <a:xfrm>
            <a:off x="4587235" y="4918068"/>
            <a:ext cx="769226" cy="642810"/>
            <a:chOff x="1453175" y="3044740"/>
            <a:chExt cx="769226" cy="642810"/>
          </a:xfrm>
        </p:grpSpPr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4AABE38E-5F1B-9A48-9604-4210C9F14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2E97A601-3F9F-484A-8DEB-1EF61CDB3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9978DC27-5A0D-A240-9B9E-26DE61904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F7A63FB3-7CA0-164A-BD14-318BC247D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182E1578-E080-9341-B5DD-844F56CE14A9}"/>
              </a:ext>
            </a:extLst>
          </p:cNvPr>
          <p:cNvGrpSpPr/>
          <p:nvPr/>
        </p:nvGrpSpPr>
        <p:grpSpPr>
          <a:xfrm>
            <a:off x="5293208" y="4073639"/>
            <a:ext cx="769226" cy="642810"/>
            <a:chOff x="1453175" y="3044740"/>
            <a:chExt cx="769226" cy="642810"/>
          </a:xfrm>
        </p:grpSpPr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009AD0D5-180B-EA40-B763-1C39B16F10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B710FACB-BE43-6F41-9126-035090CBC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54C9DA6A-1AA9-1643-8930-B66616A97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2D610935-DDBA-DB45-BB80-67A1F80D3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405E5124-9041-264C-9E2D-700B3FBB9FF1}"/>
              </a:ext>
            </a:extLst>
          </p:cNvPr>
          <p:cNvGrpSpPr/>
          <p:nvPr/>
        </p:nvGrpSpPr>
        <p:grpSpPr>
          <a:xfrm>
            <a:off x="6525296" y="4336978"/>
            <a:ext cx="769226" cy="642810"/>
            <a:chOff x="1453175" y="3044740"/>
            <a:chExt cx="769226" cy="642810"/>
          </a:xfrm>
        </p:grpSpPr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90CCFA39-05B9-6E43-9F02-228A4F8BF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4DF0BB8B-5388-5F42-BEDB-28CD38FBC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D8269E2E-33F0-0B44-8BFD-D8686989F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DFF10346-CD81-7247-9BBA-27282ADFE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pic>
        <p:nvPicPr>
          <p:cNvPr id="78" name="図 77">
            <a:extLst>
              <a:ext uri="{FF2B5EF4-FFF2-40B4-BE49-F238E27FC236}">
                <a16:creationId xmlns:a16="http://schemas.microsoft.com/office/drawing/2014/main" id="{015C36CB-7835-8D48-BCD6-CFEA0009B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090" y="5626461"/>
            <a:ext cx="598618" cy="540000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67E91676-1B01-B145-B991-F0CC3AB71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0317" y="5086461"/>
            <a:ext cx="598618" cy="540000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8A3B43F-B911-7B4F-A56A-34FBB42EF0FB}"/>
              </a:ext>
            </a:extLst>
          </p:cNvPr>
          <p:cNvSpPr/>
          <p:nvPr/>
        </p:nvSpPr>
        <p:spPr>
          <a:xfrm>
            <a:off x="7295867" y="4810954"/>
            <a:ext cx="1219483" cy="111007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>
            <a:extLst>
              <a:ext uri="{FF2B5EF4-FFF2-40B4-BE49-F238E27FC236}">
                <a16:creationId xmlns:a16="http://schemas.microsoft.com/office/drawing/2014/main" id="{9899B39D-0C8E-CC4F-91A0-28BC8731E13B}"/>
              </a:ext>
            </a:extLst>
          </p:cNvPr>
          <p:cNvSpPr/>
          <p:nvPr/>
        </p:nvSpPr>
        <p:spPr>
          <a:xfrm>
            <a:off x="883422" y="5352004"/>
            <a:ext cx="1219483" cy="111007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12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ステップ</a:t>
            </a:r>
            <a:r>
              <a:rPr kumimoji="1"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2</a:t>
            </a:r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：ラベル</a:t>
            </a:r>
            <a:r>
              <a:rPr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をグループ化する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616519-E742-344D-9473-75D7E7C3C52B}"/>
              </a:ext>
            </a:extLst>
          </p:cNvPr>
          <p:cNvSpPr txBox="1"/>
          <p:nvPr/>
        </p:nvSpPr>
        <p:spPr>
          <a:xfrm>
            <a:off x="510988" y="962565"/>
            <a:ext cx="8407544" cy="16106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さらに関連性のあるもの同士で大きなグループとしてまとめる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グループに表札をつける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580BFCF-2C1F-F34B-BBF9-9E885B954854}"/>
              </a:ext>
            </a:extLst>
          </p:cNvPr>
          <p:cNvGrpSpPr/>
          <p:nvPr/>
        </p:nvGrpSpPr>
        <p:grpSpPr>
          <a:xfrm>
            <a:off x="1994630" y="3419294"/>
            <a:ext cx="769226" cy="642810"/>
            <a:chOff x="1453175" y="3044740"/>
            <a:chExt cx="769226" cy="64281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E7E21D6B-7943-E046-9ED9-52BBF642D9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E87F3244-630D-B84E-834F-27A26BBC7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5712DE94-18EF-1942-81D2-A958AB463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EE577A09-E042-5445-A597-669EFABFE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1108C96-019D-2D40-AC41-F90CABF22938}"/>
              </a:ext>
            </a:extLst>
          </p:cNvPr>
          <p:cNvGrpSpPr/>
          <p:nvPr/>
        </p:nvGrpSpPr>
        <p:grpSpPr>
          <a:xfrm>
            <a:off x="2208635" y="3256660"/>
            <a:ext cx="769226" cy="642810"/>
            <a:chOff x="1453175" y="3044740"/>
            <a:chExt cx="769226" cy="642810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D1E6F07-DD44-D241-9854-BE36EE470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970B8514-E6F0-1E46-8732-C483D649E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2F25A79F-B395-D948-B570-AF750EE30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4FED6A5A-A3D4-CB44-A5A2-9593D97E7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727EF0D2-8A8D-E848-A48B-C205CC5C8317}"/>
              </a:ext>
            </a:extLst>
          </p:cNvPr>
          <p:cNvGrpSpPr/>
          <p:nvPr/>
        </p:nvGrpSpPr>
        <p:grpSpPr>
          <a:xfrm>
            <a:off x="6240085" y="5088813"/>
            <a:ext cx="769226" cy="642810"/>
            <a:chOff x="1453175" y="3044740"/>
            <a:chExt cx="769226" cy="642810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5824760D-C8D1-2245-B50D-0316615B5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6C18B338-547E-6C4A-BD56-A9D917E4B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4F9DCB2B-9BE9-FC43-B505-5C0B2007C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8DD2EE66-DB6E-1E48-869A-500A9BC22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710EF8F-A62C-F346-BB96-6961614AECE6}"/>
              </a:ext>
            </a:extLst>
          </p:cNvPr>
          <p:cNvGrpSpPr/>
          <p:nvPr/>
        </p:nvGrpSpPr>
        <p:grpSpPr>
          <a:xfrm>
            <a:off x="7046462" y="3321014"/>
            <a:ext cx="769226" cy="642810"/>
            <a:chOff x="1453175" y="3044740"/>
            <a:chExt cx="769226" cy="642810"/>
          </a:xfrm>
        </p:grpSpPr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753DFC0A-236C-FC4E-A683-EB355D050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D1F01FF6-24E7-CE4C-8658-C987EE317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6F900173-16E8-CA4E-83B2-49F0E74B14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ADD4E987-7007-9A49-9C21-BC816215C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50796D85-0A11-C841-8C78-4A178CF2D10B}"/>
              </a:ext>
            </a:extLst>
          </p:cNvPr>
          <p:cNvGrpSpPr/>
          <p:nvPr/>
        </p:nvGrpSpPr>
        <p:grpSpPr>
          <a:xfrm>
            <a:off x="2484396" y="4956958"/>
            <a:ext cx="769226" cy="642810"/>
            <a:chOff x="1453175" y="3044740"/>
            <a:chExt cx="769226" cy="642810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B867DFC-A101-5C47-96C2-5A58F75D2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A18320E-81B4-EA44-948E-DBCB977F0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8DA92806-B83D-C04D-8999-71E32506F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4E04ABD7-2A1D-3546-AEFC-7609BDBB3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67F2726-9A90-0242-AE8D-7A49A962B615}"/>
              </a:ext>
            </a:extLst>
          </p:cNvPr>
          <p:cNvGrpSpPr/>
          <p:nvPr/>
        </p:nvGrpSpPr>
        <p:grpSpPr>
          <a:xfrm>
            <a:off x="3292793" y="3986962"/>
            <a:ext cx="769226" cy="642810"/>
            <a:chOff x="1453175" y="3044740"/>
            <a:chExt cx="769226" cy="642810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CF6B48C4-0ACE-AC47-9463-C407CCDC8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8E5C4DA-9201-4A4A-9ADF-175CCD359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68F69D08-5AC2-BA43-99F6-50E7FC424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2E643931-B680-8A4F-BD3E-5960F8036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E1786A5F-CCC0-2B4E-AE8F-6BAF079FB771}"/>
              </a:ext>
            </a:extLst>
          </p:cNvPr>
          <p:cNvGrpSpPr/>
          <p:nvPr/>
        </p:nvGrpSpPr>
        <p:grpSpPr>
          <a:xfrm>
            <a:off x="4987562" y="4222367"/>
            <a:ext cx="769226" cy="642810"/>
            <a:chOff x="1453175" y="3044740"/>
            <a:chExt cx="769226" cy="642810"/>
          </a:xfrm>
        </p:grpSpPr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4AABE38E-5F1B-9A48-9604-4210C9F14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2E97A601-3F9F-484A-8DEB-1EF61CDB3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9978DC27-5A0D-A240-9B9E-26DE61904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F7A63FB3-7CA0-164A-BD14-318BC247D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182E1578-E080-9341-B5DD-844F56CE14A9}"/>
              </a:ext>
            </a:extLst>
          </p:cNvPr>
          <p:cNvGrpSpPr/>
          <p:nvPr/>
        </p:nvGrpSpPr>
        <p:grpSpPr>
          <a:xfrm>
            <a:off x="5227516" y="4081533"/>
            <a:ext cx="769226" cy="642810"/>
            <a:chOff x="1453175" y="3044740"/>
            <a:chExt cx="769226" cy="642810"/>
          </a:xfrm>
        </p:grpSpPr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009AD0D5-180B-EA40-B763-1C39B16F10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B710FACB-BE43-6F41-9126-035090CBC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54C9DA6A-1AA9-1643-8930-B66616A97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2D610935-DDBA-DB45-BB80-67A1F80D3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405E5124-9041-264C-9E2D-700B3FBB9FF1}"/>
              </a:ext>
            </a:extLst>
          </p:cNvPr>
          <p:cNvGrpSpPr/>
          <p:nvPr/>
        </p:nvGrpSpPr>
        <p:grpSpPr>
          <a:xfrm>
            <a:off x="7281763" y="3149294"/>
            <a:ext cx="769226" cy="642810"/>
            <a:chOff x="1453175" y="3044740"/>
            <a:chExt cx="769226" cy="642810"/>
          </a:xfrm>
        </p:grpSpPr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90CCFA39-05B9-6E43-9F02-228A4F8BF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4DF0BB8B-5388-5F42-BEDB-28CD38FBC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D8269E2E-33F0-0B44-8BFD-D8686989F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DFF10346-CD81-7247-9BBA-27282ADFE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pic>
        <p:nvPicPr>
          <p:cNvPr id="79" name="図 78">
            <a:extLst>
              <a:ext uri="{FF2B5EF4-FFF2-40B4-BE49-F238E27FC236}">
                <a16:creationId xmlns:a16="http://schemas.microsoft.com/office/drawing/2014/main" id="{67E91676-1B01-B145-B991-F0CC3AB71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933" y="4935801"/>
            <a:ext cx="598618" cy="540000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8D8B7E89-2125-594D-9841-05BB0181D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706" y="5475801"/>
            <a:ext cx="598618" cy="540000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FED0F391-05E3-B643-B11B-A0FACB8D01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3544" y="3209676"/>
            <a:ext cx="598618" cy="540000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22EA1FD4-8D78-574C-94F3-C5E71B3E52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776" y="4027937"/>
            <a:ext cx="598618" cy="540000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BCA46B5E-CB6A-EA4B-B48D-6E1BAB6A73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381" y="3100818"/>
            <a:ext cx="59861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1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ステップ</a:t>
            </a: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3</a:t>
            </a:r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：関係性を図解化する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616519-E742-344D-9473-75D7E7C3C52B}"/>
              </a:ext>
            </a:extLst>
          </p:cNvPr>
          <p:cNvSpPr txBox="1"/>
          <p:nvPr/>
        </p:nvSpPr>
        <p:spPr>
          <a:xfrm>
            <a:off x="510988" y="1352624"/>
            <a:ext cx="8407544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関連性の高そうなグループと近づけて配置しなおす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727EF0D2-8A8D-E848-A48B-C205CC5C8317}"/>
              </a:ext>
            </a:extLst>
          </p:cNvPr>
          <p:cNvGrpSpPr/>
          <p:nvPr/>
        </p:nvGrpSpPr>
        <p:grpSpPr>
          <a:xfrm>
            <a:off x="3919831" y="4663576"/>
            <a:ext cx="769226" cy="642810"/>
            <a:chOff x="1453175" y="3044740"/>
            <a:chExt cx="769226" cy="642810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5824760D-C8D1-2245-B50D-0316615B5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6C18B338-547E-6C4A-BD56-A9D917E4B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4F9DCB2B-9BE9-FC43-B505-5C0B2007C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8DD2EE66-DB6E-1E48-869A-500A9BC22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50796D85-0A11-C841-8C78-4A178CF2D10B}"/>
              </a:ext>
            </a:extLst>
          </p:cNvPr>
          <p:cNvGrpSpPr/>
          <p:nvPr/>
        </p:nvGrpSpPr>
        <p:grpSpPr>
          <a:xfrm>
            <a:off x="3083014" y="4716512"/>
            <a:ext cx="769226" cy="642810"/>
            <a:chOff x="1453175" y="3044740"/>
            <a:chExt cx="769226" cy="642810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B867DFC-A101-5C47-96C2-5A58F75D2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A18320E-81B4-EA44-948E-DBCB977F0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8DA92806-B83D-C04D-8999-71E32506F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4E04ABD7-2A1D-3546-AEFC-7609BDBB3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67F2726-9A90-0242-AE8D-7A49A962B615}"/>
              </a:ext>
            </a:extLst>
          </p:cNvPr>
          <p:cNvGrpSpPr/>
          <p:nvPr/>
        </p:nvGrpSpPr>
        <p:grpSpPr>
          <a:xfrm>
            <a:off x="3360018" y="3522331"/>
            <a:ext cx="769226" cy="642810"/>
            <a:chOff x="1453175" y="3044740"/>
            <a:chExt cx="769226" cy="642810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CF6B48C4-0ACE-AC47-9463-C407CCDC8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3175" y="3147550"/>
              <a:ext cx="598618" cy="540000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8E5C4DA-9201-4A4A-9ADF-175CCD359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6174" y="3119882"/>
              <a:ext cx="598618" cy="540000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68F69D08-5AC2-BA43-99F6-50E7FC424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081" y="3083196"/>
              <a:ext cx="598618" cy="540000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2E643931-B680-8A4F-BD3E-5960F8036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3783" y="3044740"/>
              <a:ext cx="598618" cy="540000"/>
            </a:xfrm>
            <a:prstGeom prst="rect">
              <a:avLst/>
            </a:prstGeom>
          </p:spPr>
        </p:pic>
      </p:grpSp>
      <p:pic>
        <p:nvPicPr>
          <p:cNvPr id="79" name="図 78">
            <a:extLst>
              <a:ext uri="{FF2B5EF4-FFF2-40B4-BE49-F238E27FC236}">
                <a16:creationId xmlns:a16="http://schemas.microsoft.com/office/drawing/2014/main" id="{67E91676-1B01-B145-B991-F0CC3AB71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880" y="4993666"/>
            <a:ext cx="598618" cy="540000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8D8B7E89-2125-594D-9841-05BB0181D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790" y="5004745"/>
            <a:ext cx="598618" cy="54000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F943025-FC75-7D40-B289-5140EC17A2E0}"/>
              </a:ext>
            </a:extLst>
          </p:cNvPr>
          <p:cNvGrpSpPr/>
          <p:nvPr/>
        </p:nvGrpSpPr>
        <p:grpSpPr>
          <a:xfrm>
            <a:off x="2267579" y="3516789"/>
            <a:ext cx="1037532" cy="852428"/>
            <a:chOff x="1994630" y="3209676"/>
            <a:chExt cx="1037532" cy="852428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4580BFCF-2C1F-F34B-BBF9-9E885B954854}"/>
                </a:ext>
              </a:extLst>
            </p:cNvPr>
            <p:cNvGrpSpPr/>
            <p:nvPr/>
          </p:nvGrpSpPr>
          <p:grpSpPr>
            <a:xfrm>
              <a:off x="1994630" y="3419294"/>
              <a:ext cx="769226" cy="642810"/>
              <a:chOff x="1453175" y="3044740"/>
              <a:chExt cx="769226" cy="642810"/>
            </a:xfrm>
          </p:grpSpPr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E7E21D6B-7943-E046-9ED9-52BBF642D9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3175" y="3147550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E87F3244-630D-B84E-834F-27A26BBC75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174" y="3119882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5712DE94-18EF-1942-81D2-A958AB4633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081" y="308319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EE577A09-E042-5445-A597-669EFABFEC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783" y="3044740"/>
                <a:ext cx="598618" cy="540000"/>
              </a:xfrm>
              <a:prstGeom prst="rect">
                <a:avLst/>
              </a:prstGeom>
            </p:spPr>
          </p:pic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01108C96-019D-2D40-AC41-F90CABF22938}"/>
                </a:ext>
              </a:extLst>
            </p:cNvPr>
            <p:cNvGrpSpPr/>
            <p:nvPr/>
          </p:nvGrpSpPr>
          <p:grpSpPr>
            <a:xfrm>
              <a:off x="2208635" y="3256660"/>
              <a:ext cx="769226" cy="642810"/>
              <a:chOff x="1453175" y="3044740"/>
              <a:chExt cx="769226" cy="642810"/>
            </a:xfrm>
          </p:grpSpPr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AD1E6F07-DD44-D241-9854-BE36EE4702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3175" y="3147550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970B8514-E6F0-1E46-8732-C483D649E1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174" y="3119882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2F25A79F-B395-D948-B570-AF750EE30D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081" y="308319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4FED6A5A-A3D4-CB44-A5A2-9593D97E7E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783" y="3044740"/>
                <a:ext cx="598618" cy="540000"/>
              </a:xfrm>
              <a:prstGeom prst="rect">
                <a:avLst/>
              </a:prstGeom>
            </p:spPr>
          </p:pic>
        </p:grpSp>
        <p:pic>
          <p:nvPicPr>
            <p:cNvPr id="83" name="図 82">
              <a:extLst>
                <a:ext uri="{FF2B5EF4-FFF2-40B4-BE49-F238E27FC236}">
                  <a16:creationId xmlns:a16="http://schemas.microsoft.com/office/drawing/2014/main" id="{FED0F391-05E3-B643-B11B-A0FACB8D0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33544" y="3209676"/>
              <a:ext cx="598618" cy="540000"/>
            </a:xfrm>
            <a:prstGeom prst="rect">
              <a:avLst/>
            </a:prstGeom>
          </p:spPr>
        </p:pic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AB90C97-66FD-F545-A31F-98CE60387BA6}"/>
              </a:ext>
            </a:extLst>
          </p:cNvPr>
          <p:cNvGrpSpPr/>
          <p:nvPr/>
        </p:nvGrpSpPr>
        <p:grpSpPr>
          <a:xfrm>
            <a:off x="5598824" y="3932255"/>
            <a:ext cx="1078832" cy="837240"/>
            <a:chOff x="4987562" y="4027937"/>
            <a:chExt cx="1078832" cy="837240"/>
          </a:xfrm>
        </p:grpSpPr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E1786A5F-CCC0-2B4E-AE8F-6BAF079FB771}"/>
                </a:ext>
              </a:extLst>
            </p:cNvPr>
            <p:cNvGrpSpPr/>
            <p:nvPr/>
          </p:nvGrpSpPr>
          <p:grpSpPr>
            <a:xfrm>
              <a:off x="4987562" y="4222367"/>
              <a:ext cx="769226" cy="642810"/>
              <a:chOff x="1453175" y="3044740"/>
              <a:chExt cx="769226" cy="642810"/>
            </a:xfrm>
          </p:grpSpPr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4AABE38E-5F1B-9A48-9604-4210C9F145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3175" y="3147550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2E97A601-3F9F-484A-8DEB-1EF61CDB30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174" y="3119882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66" name="図 65">
                <a:extLst>
                  <a:ext uri="{FF2B5EF4-FFF2-40B4-BE49-F238E27FC236}">
                    <a16:creationId xmlns:a16="http://schemas.microsoft.com/office/drawing/2014/main" id="{9978DC27-5A0D-A240-9B9E-26DE61904E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081" y="308319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F7A63FB3-7CA0-164A-BD14-318BC247D0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783" y="3044740"/>
                <a:ext cx="598618" cy="540000"/>
              </a:xfrm>
              <a:prstGeom prst="rect">
                <a:avLst/>
              </a:prstGeom>
            </p:spPr>
          </p:pic>
        </p:grp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182E1578-E080-9341-B5DD-844F56CE14A9}"/>
                </a:ext>
              </a:extLst>
            </p:cNvPr>
            <p:cNvGrpSpPr/>
            <p:nvPr/>
          </p:nvGrpSpPr>
          <p:grpSpPr>
            <a:xfrm>
              <a:off x="5227516" y="4081533"/>
              <a:ext cx="769226" cy="642810"/>
              <a:chOff x="1453175" y="3044740"/>
              <a:chExt cx="769226" cy="642810"/>
            </a:xfrm>
          </p:grpSpPr>
          <p:pic>
            <p:nvPicPr>
              <p:cNvPr id="69" name="図 68">
                <a:extLst>
                  <a:ext uri="{FF2B5EF4-FFF2-40B4-BE49-F238E27FC236}">
                    <a16:creationId xmlns:a16="http://schemas.microsoft.com/office/drawing/2014/main" id="{009AD0D5-180B-EA40-B763-1C39B16F10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3175" y="3147550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0" name="図 69">
                <a:extLst>
                  <a:ext uri="{FF2B5EF4-FFF2-40B4-BE49-F238E27FC236}">
                    <a16:creationId xmlns:a16="http://schemas.microsoft.com/office/drawing/2014/main" id="{B710FACB-BE43-6F41-9126-035090CBC1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174" y="3119882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54C9DA6A-1AA9-1643-8930-B66616A97E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081" y="308319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2D610935-DDBA-DB45-BB80-67A1F80D32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783" y="3044740"/>
                <a:ext cx="598618" cy="540000"/>
              </a:xfrm>
              <a:prstGeom prst="rect">
                <a:avLst/>
              </a:prstGeom>
            </p:spPr>
          </p:pic>
        </p:grpSp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22EA1FD4-8D78-574C-94F3-C5E71B3E52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67776" y="4027937"/>
              <a:ext cx="598618" cy="540000"/>
            </a:xfrm>
            <a:prstGeom prst="rect">
              <a:avLst/>
            </a:prstGeom>
          </p:spPr>
        </p:pic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789B629-B83A-CF48-B80A-50379ECA37F7}"/>
              </a:ext>
            </a:extLst>
          </p:cNvPr>
          <p:cNvGrpSpPr/>
          <p:nvPr/>
        </p:nvGrpSpPr>
        <p:grpSpPr>
          <a:xfrm>
            <a:off x="6710002" y="3871802"/>
            <a:ext cx="1066537" cy="863006"/>
            <a:chOff x="7046462" y="3100818"/>
            <a:chExt cx="1066537" cy="863006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E710EF8F-A62C-F346-BB96-6961614AECE6}"/>
                </a:ext>
              </a:extLst>
            </p:cNvPr>
            <p:cNvGrpSpPr/>
            <p:nvPr/>
          </p:nvGrpSpPr>
          <p:grpSpPr>
            <a:xfrm>
              <a:off x="7046462" y="3321014"/>
              <a:ext cx="769226" cy="642810"/>
              <a:chOff x="1453175" y="3044740"/>
              <a:chExt cx="769226" cy="642810"/>
            </a:xfrm>
          </p:grpSpPr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753DFC0A-236C-FC4E-A683-EB355D0507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3175" y="3147550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D1F01FF6-24E7-CE4C-8658-C987EE317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174" y="3119882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6F900173-16E8-CA4E-83B2-49F0E74B14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081" y="308319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ADD4E987-7007-9A49-9C21-BC816215C1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783" y="3044740"/>
                <a:ext cx="598618" cy="540000"/>
              </a:xfrm>
              <a:prstGeom prst="rect">
                <a:avLst/>
              </a:prstGeom>
            </p:spPr>
          </p:pic>
        </p:grp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405E5124-9041-264C-9E2D-700B3FBB9FF1}"/>
                </a:ext>
              </a:extLst>
            </p:cNvPr>
            <p:cNvGrpSpPr/>
            <p:nvPr/>
          </p:nvGrpSpPr>
          <p:grpSpPr>
            <a:xfrm>
              <a:off x="7281763" y="3149294"/>
              <a:ext cx="769226" cy="642810"/>
              <a:chOff x="1453175" y="3044740"/>
              <a:chExt cx="769226" cy="642810"/>
            </a:xfrm>
          </p:grpSpPr>
          <p:pic>
            <p:nvPicPr>
              <p:cNvPr id="74" name="図 73">
                <a:extLst>
                  <a:ext uri="{FF2B5EF4-FFF2-40B4-BE49-F238E27FC236}">
                    <a16:creationId xmlns:a16="http://schemas.microsoft.com/office/drawing/2014/main" id="{90CCFA39-05B9-6E43-9F02-228A4F8BF1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3175" y="3147550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5" name="図 74">
                <a:extLst>
                  <a:ext uri="{FF2B5EF4-FFF2-40B4-BE49-F238E27FC236}">
                    <a16:creationId xmlns:a16="http://schemas.microsoft.com/office/drawing/2014/main" id="{4DF0BB8B-5388-5F42-BEDB-28CD38FBC2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174" y="3119882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D8269E2E-33F0-0B44-8BFD-D8686989F1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1081" y="308319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77" name="図 76">
                <a:extLst>
                  <a:ext uri="{FF2B5EF4-FFF2-40B4-BE49-F238E27FC236}">
                    <a16:creationId xmlns:a16="http://schemas.microsoft.com/office/drawing/2014/main" id="{DFF10346-CD81-7247-9BBA-27282ADFEF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783" y="3044740"/>
                <a:ext cx="598618" cy="540000"/>
              </a:xfrm>
              <a:prstGeom prst="rect">
                <a:avLst/>
              </a:prstGeom>
            </p:spPr>
          </p:pic>
        </p:grpSp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BCA46B5E-CB6A-EA4B-B48D-6E1BAB6A73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14381" y="3100818"/>
              <a:ext cx="598618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321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ステップ</a:t>
            </a: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3</a:t>
            </a:r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：関係性を図解化する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616519-E742-344D-9473-75D7E7C3C52B}"/>
              </a:ext>
            </a:extLst>
          </p:cNvPr>
          <p:cNvSpPr txBox="1"/>
          <p:nvPr/>
        </p:nvSpPr>
        <p:spPr>
          <a:xfrm>
            <a:off x="214093" y="1316070"/>
            <a:ext cx="8730642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グループ化したラベルを広げて，相関性を図解化する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0B24A0F8-5508-2B4F-B7CD-224551DDF73E}"/>
              </a:ext>
            </a:extLst>
          </p:cNvPr>
          <p:cNvGrpSpPr/>
          <p:nvPr/>
        </p:nvGrpSpPr>
        <p:grpSpPr>
          <a:xfrm>
            <a:off x="447203" y="1974391"/>
            <a:ext cx="8374697" cy="4625952"/>
            <a:chOff x="447203" y="1974391"/>
            <a:chExt cx="8374697" cy="4625952"/>
          </a:xfrm>
        </p:grpSpPr>
        <p:sp>
          <p:nvSpPr>
            <p:cNvPr id="82" name="角丸四角形 81">
              <a:extLst>
                <a:ext uri="{FF2B5EF4-FFF2-40B4-BE49-F238E27FC236}">
                  <a16:creationId xmlns:a16="http://schemas.microsoft.com/office/drawing/2014/main" id="{19E2657B-C99F-8E44-82FD-2D1383A4351C}"/>
                </a:ext>
              </a:extLst>
            </p:cNvPr>
            <p:cNvSpPr/>
            <p:nvPr/>
          </p:nvSpPr>
          <p:spPr>
            <a:xfrm>
              <a:off x="447203" y="2721932"/>
              <a:ext cx="3623051" cy="1584000"/>
            </a:xfrm>
            <a:prstGeom prst="roundRect">
              <a:avLst>
                <a:gd name="adj" fmla="val 5404"/>
              </a:avLst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547C536E-38FC-CC48-A80F-0BE59017001C}"/>
                </a:ext>
              </a:extLst>
            </p:cNvPr>
            <p:cNvSpPr/>
            <p:nvPr/>
          </p:nvSpPr>
          <p:spPr>
            <a:xfrm>
              <a:off x="529982" y="3241905"/>
              <a:ext cx="1425039" cy="972000"/>
            </a:xfrm>
            <a:prstGeom prst="roundRect">
              <a:avLst>
                <a:gd name="adj" fmla="val 5404"/>
              </a:avLst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EE577A09-E042-5445-A597-669EFABFE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6675" y="2971905"/>
              <a:ext cx="598618" cy="540000"/>
            </a:xfrm>
            <a:prstGeom prst="rect">
              <a:avLst/>
            </a:prstGeom>
          </p:spPr>
        </p:pic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4C3A89A3-AB5F-E94D-B33B-3A1ED5C2D2ED}"/>
                </a:ext>
              </a:extLst>
            </p:cNvPr>
            <p:cNvGrpSpPr/>
            <p:nvPr/>
          </p:nvGrpSpPr>
          <p:grpSpPr>
            <a:xfrm>
              <a:off x="624813" y="3615840"/>
              <a:ext cx="1222341" cy="543698"/>
              <a:chOff x="432898" y="3451108"/>
              <a:chExt cx="1222341" cy="543698"/>
            </a:xfrm>
          </p:grpSpPr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970B8514-E6F0-1E46-8732-C483D649E1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898" y="3454806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2F25A79F-B395-D948-B570-AF750EE30D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6621" y="3451108"/>
                <a:ext cx="598618" cy="540000"/>
              </a:xfrm>
              <a:prstGeom prst="rect">
                <a:avLst/>
              </a:prstGeom>
            </p:spPr>
          </p:pic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1F304886-3F68-C840-BBF8-D2F604C359D7}"/>
                </a:ext>
              </a:extLst>
            </p:cNvPr>
            <p:cNvGrpSpPr/>
            <p:nvPr/>
          </p:nvGrpSpPr>
          <p:grpSpPr>
            <a:xfrm>
              <a:off x="2051633" y="2967263"/>
              <a:ext cx="1939419" cy="1228530"/>
              <a:chOff x="2366123" y="3231737"/>
              <a:chExt cx="1939419" cy="1228530"/>
            </a:xfrm>
          </p:grpSpPr>
          <p:sp>
            <p:nvSpPr>
              <p:cNvPr id="81" name="角丸四角形 80">
                <a:extLst>
                  <a:ext uri="{FF2B5EF4-FFF2-40B4-BE49-F238E27FC236}">
                    <a16:creationId xmlns:a16="http://schemas.microsoft.com/office/drawing/2014/main" id="{89993BB8-C0AF-9441-BED7-8C4AB228E2A2}"/>
                  </a:ext>
                </a:extLst>
              </p:cNvPr>
              <p:cNvSpPr/>
              <p:nvPr/>
            </p:nvSpPr>
            <p:spPr>
              <a:xfrm>
                <a:off x="2366123" y="3490726"/>
                <a:ext cx="1939419" cy="969541"/>
              </a:xfrm>
              <a:prstGeom prst="roundRect">
                <a:avLst>
                  <a:gd name="adj" fmla="val 5404"/>
                </a:avLst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455FDF4B-9E7D-784F-AB90-855CC64072E5}"/>
                  </a:ext>
                </a:extLst>
              </p:cNvPr>
              <p:cNvGrpSpPr/>
              <p:nvPr/>
            </p:nvGrpSpPr>
            <p:grpSpPr>
              <a:xfrm>
                <a:off x="2427288" y="3871486"/>
                <a:ext cx="1846065" cy="550325"/>
                <a:chOff x="2473668" y="3444027"/>
                <a:chExt cx="1846065" cy="550325"/>
              </a:xfrm>
            </p:grpSpPr>
            <p:pic>
              <p:nvPicPr>
                <p:cNvPr id="6" name="図 5">
                  <a:extLst>
                    <a:ext uri="{FF2B5EF4-FFF2-40B4-BE49-F238E27FC236}">
                      <a16:creationId xmlns:a16="http://schemas.microsoft.com/office/drawing/2014/main" id="{E7E21D6B-7943-E046-9ED9-52BBF642D9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73668" y="3444027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9" name="図 8">
                  <a:extLst>
                    <a:ext uri="{FF2B5EF4-FFF2-40B4-BE49-F238E27FC236}">
                      <a16:creationId xmlns:a16="http://schemas.microsoft.com/office/drawing/2014/main" id="{E87F3244-630D-B84E-834F-27A26BBC75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094625" y="3444441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13" name="図 12">
                  <a:extLst>
                    <a:ext uri="{FF2B5EF4-FFF2-40B4-BE49-F238E27FC236}">
                      <a16:creationId xmlns:a16="http://schemas.microsoft.com/office/drawing/2014/main" id="{5712DE94-18EF-1942-81D2-A958AB4633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721115" y="3454352"/>
                  <a:ext cx="598618" cy="540000"/>
                </a:xfrm>
                <a:prstGeom prst="rect">
                  <a:avLst/>
                </a:prstGeom>
              </p:spPr>
            </p:pic>
          </p:grpSp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4FED6A5A-A3D4-CB44-A5A2-9593D97E7E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65708" y="3231737"/>
                <a:ext cx="598618" cy="540000"/>
              </a:xfrm>
              <a:prstGeom prst="rect">
                <a:avLst/>
              </a:prstGeom>
            </p:spPr>
          </p:pic>
        </p:grpSp>
        <p:pic>
          <p:nvPicPr>
            <p:cNvPr id="83" name="図 82">
              <a:extLst>
                <a:ext uri="{FF2B5EF4-FFF2-40B4-BE49-F238E27FC236}">
                  <a16:creationId xmlns:a16="http://schemas.microsoft.com/office/drawing/2014/main" id="{FED0F391-05E3-B643-B11B-A0FACB8D0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50387" y="2431905"/>
              <a:ext cx="598618" cy="540000"/>
            </a:xfrm>
            <a:prstGeom prst="rect">
              <a:avLst/>
            </a:prstGeom>
          </p:spPr>
        </p:pic>
        <p:sp>
          <p:nvSpPr>
            <p:cNvPr id="86" name="角丸四角形 85">
              <a:extLst>
                <a:ext uri="{FF2B5EF4-FFF2-40B4-BE49-F238E27FC236}">
                  <a16:creationId xmlns:a16="http://schemas.microsoft.com/office/drawing/2014/main" id="{77F824CB-CBEB-FC4C-86E8-0E1E9259262E}"/>
                </a:ext>
              </a:extLst>
            </p:cNvPr>
            <p:cNvSpPr/>
            <p:nvPr/>
          </p:nvSpPr>
          <p:spPr>
            <a:xfrm>
              <a:off x="5089688" y="2709933"/>
              <a:ext cx="3666919" cy="1584000"/>
            </a:xfrm>
            <a:prstGeom prst="roundRect">
              <a:avLst>
                <a:gd name="adj" fmla="val 5404"/>
              </a:avLst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角丸四角形 86">
              <a:extLst>
                <a:ext uri="{FF2B5EF4-FFF2-40B4-BE49-F238E27FC236}">
                  <a16:creationId xmlns:a16="http://schemas.microsoft.com/office/drawing/2014/main" id="{74902AE8-F0E4-4E44-9112-08055D9206D1}"/>
                </a:ext>
              </a:extLst>
            </p:cNvPr>
            <p:cNvSpPr/>
            <p:nvPr/>
          </p:nvSpPr>
          <p:spPr>
            <a:xfrm>
              <a:off x="6711119" y="3226727"/>
              <a:ext cx="1939419" cy="969541"/>
            </a:xfrm>
            <a:prstGeom prst="roundRect">
              <a:avLst>
                <a:gd name="adj" fmla="val 5404"/>
              </a:avLst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9" name="グループ化 88">
              <a:extLst>
                <a:ext uri="{FF2B5EF4-FFF2-40B4-BE49-F238E27FC236}">
                  <a16:creationId xmlns:a16="http://schemas.microsoft.com/office/drawing/2014/main" id="{6C2D939E-8A3B-7349-9C7F-9E5CB7115C61}"/>
                </a:ext>
              </a:extLst>
            </p:cNvPr>
            <p:cNvGrpSpPr/>
            <p:nvPr/>
          </p:nvGrpSpPr>
          <p:grpSpPr>
            <a:xfrm>
              <a:off x="6772284" y="3607487"/>
              <a:ext cx="1846065" cy="550325"/>
              <a:chOff x="2473668" y="3444027"/>
              <a:chExt cx="1846065" cy="550325"/>
            </a:xfrm>
          </p:grpSpPr>
          <p:pic>
            <p:nvPicPr>
              <p:cNvPr id="90" name="図 89">
                <a:extLst>
                  <a:ext uri="{FF2B5EF4-FFF2-40B4-BE49-F238E27FC236}">
                    <a16:creationId xmlns:a16="http://schemas.microsoft.com/office/drawing/2014/main" id="{F8DC81A2-3A4F-7E43-A670-EDF355BCFA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73668" y="3444027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91" name="図 90">
                <a:extLst>
                  <a:ext uri="{FF2B5EF4-FFF2-40B4-BE49-F238E27FC236}">
                    <a16:creationId xmlns:a16="http://schemas.microsoft.com/office/drawing/2014/main" id="{0BDBEF66-2492-874E-9AEF-96F6D5E83E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4625" y="3444441"/>
                <a:ext cx="598618" cy="540000"/>
              </a:xfrm>
              <a:prstGeom prst="rect">
                <a:avLst/>
              </a:prstGeom>
            </p:spPr>
          </p:pic>
          <p:pic>
            <p:nvPicPr>
              <p:cNvPr id="92" name="図 91">
                <a:extLst>
                  <a:ext uri="{FF2B5EF4-FFF2-40B4-BE49-F238E27FC236}">
                    <a16:creationId xmlns:a16="http://schemas.microsoft.com/office/drawing/2014/main" id="{FC632171-0E4C-404F-850E-EE0AEF5046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21115" y="3454352"/>
                <a:ext cx="598618" cy="540000"/>
              </a:xfrm>
              <a:prstGeom prst="rect">
                <a:avLst/>
              </a:prstGeom>
            </p:spPr>
          </p:pic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3B7ED797-B34E-774B-A0ED-27F56553067D}"/>
                </a:ext>
              </a:extLst>
            </p:cNvPr>
            <p:cNvGrpSpPr/>
            <p:nvPr/>
          </p:nvGrpSpPr>
          <p:grpSpPr>
            <a:xfrm>
              <a:off x="5188143" y="2959906"/>
              <a:ext cx="1425039" cy="1242000"/>
              <a:chOff x="4901084" y="3221878"/>
              <a:chExt cx="1425039" cy="1242000"/>
            </a:xfrm>
          </p:grpSpPr>
          <p:sp>
            <p:nvSpPr>
              <p:cNvPr id="88" name="角丸四角形 87">
                <a:extLst>
                  <a:ext uri="{FF2B5EF4-FFF2-40B4-BE49-F238E27FC236}">
                    <a16:creationId xmlns:a16="http://schemas.microsoft.com/office/drawing/2014/main" id="{6927BD4F-3849-EA4C-AFDB-7253484331E3}"/>
                  </a:ext>
                </a:extLst>
              </p:cNvPr>
              <p:cNvSpPr/>
              <p:nvPr/>
            </p:nvSpPr>
            <p:spPr>
              <a:xfrm>
                <a:off x="4901084" y="3491878"/>
                <a:ext cx="1425039" cy="972000"/>
              </a:xfrm>
              <a:prstGeom prst="roundRect">
                <a:avLst>
                  <a:gd name="adj" fmla="val 5404"/>
                </a:avLst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3" name="図 92">
                <a:extLst>
                  <a:ext uri="{FF2B5EF4-FFF2-40B4-BE49-F238E27FC236}">
                    <a16:creationId xmlns:a16="http://schemas.microsoft.com/office/drawing/2014/main" id="{FCCDC557-430C-094D-92B6-A6D7B5D118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7777" y="3221878"/>
                <a:ext cx="598618" cy="540000"/>
              </a:xfrm>
              <a:prstGeom prst="rect">
                <a:avLst/>
              </a:prstGeom>
            </p:spPr>
          </p:pic>
          <p:grpSp>
            <p:nvGrpSpPr>
              <p:cNvPr id="94" name="グループ化 93">
                <a:extLst>
                  <a:ext uri="{FF2B5EF4-FFF2-40B4-BE49-F238E27FC236}">
                    <a16:creationId xmlns:a16="http://schemas.microsoft.com/office/drawing/2014/main" id="{EFAC4A7E-BA77-564C-8342-E42BBC6293AB}"/>
                  </a:ext>
                </a:extLst>
              </p:cNvPr>
              <p:cNvGrpSpPr/>
              <p:nvPr/>
            </p:nvGrpSpPr>
            <p:grpSpPr>
              <a:xfrm>
                <a:off x="4995915" y="3865813"/>
                <a:ext cx="1222341" cy="543698"/>
                <a:chOff x="432898" y="3451108"/>
                <a:chExt cx="1222341" cy="543698"/>
              </a:xfrm>
            </p:grpSpPr>
            <p:pic>
              <p:nvPicPr>
                <p:cNvPr id="95" name="図 94">
                  <a:extLst>
                    <a:ext uri="{FF2B5EF4-FFF2-40B4-BE49-F238E27FC236}">
                      <a16:creationId xmlns:a16="http://schemas.microsoft.com/office/drawing/2014/main" id="{8011416C-8579-C043-BC3D-B135ED9BA0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32898" y="3454806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96" name="図 95">
                  <a:extLst>
                    <a:ext uri="{FF2B5EF4-FFF2-40B4-BE49-F238E27FC236}">
                      <a16:creationId xmlns:a16="http://schemas.microsoft.com/office/drawing/2014/main" id="{74FC4044-0674-E940-BFB8-66E21BED3B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56621" y="3451108"/>
                  <a:ext cx="598618" cy="540000"/>
                </a:xfrm>
                <a:prstGeom prst="rect">
                  <a:avLst/>
                </a:prstGeom>
              </p:spPr>
            </p:pic>
          </p:grpSp>
        </p:grpSp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99A4AEFC-8376-744C-A443-C4E82A540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10704" y="2967738"/>
              <a:ext cx="598618" cy="540000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AD522392-57B5-A145-902C-56698F435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42295" y="2419906"/>
              <a:ext cx="598618" cy="540000"/>
            </a:xfrm>
            <a:prstGeom prst="rect">
              <a:avLst/>
            </a:prstGeom>
          </p:spPr>
        </p:pic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CB4BE93-0F75-4B48-A7A2-1760DDDD18CA}"/>
                </a:ext>
              </a:extLst>
            </p:cNvPr>
            <p:cNvGrpSpPr/>
            <p:nvPr/>
          </p:nvGrpSpPr>
          <p:grpSpPr>
            <a:xfrm>
              <a:off x="6882481" y="5158848"/>
              <a:ext cx="1939419" cy="1228530"/>
              <a:chOff x="5493685" y="4686198"/>
              <a:chExt cx="1939419" cy="1228530"/>
            </a:xfrm>
          </p:grpSpPr>
          <p:sp>
            <p:nvSpPr>
              <p:cNvPr id="99" name="角丸四角形 98">
                <a:extLst>
                  <a:ext uri="{FF2B5EF4-FFF2-40B4-BE49-F238E27FC236}">
                    <a16:creationId xmlns:a16="http://schemas.microsoft.com/office/drawing/2014/main" id="{B19126CB-D164-684C-9EA1-C703DB97EC47}"/>
                  </a:ext>
                </a:extLst>
              </p:cNvPr>
              <p:cNvSpPr/>
              <p:nvPr/>
            </p:nvSpPr>
            <p:spPr>
              <a:xfrm>
                <a:off x="5493685" y="4945187"/>
                <a:ext cx="1939419" cy="969541"/>
              </a:xfrm>
              <a:prstGeom prst="roundRect">
                <a:avLst>
                  <a:gd name="adj" fmla="val 5404"/>
                </a:avLst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0" name="グループ化 99">
                <a:extLst>
                  <a:ext uri="{FF2B5EF4-FFF2-40B4-BE49-F238E27FC236}">
                    <a16:creationId xmlns:a16="http://schemas.microsoft.com/office/drawing/2014/main" id="{BB936599-F595-EB45-BD66-61130E4DE9EB}"/>
                  </a:ext>
                </a:extLst>
              </p:cNvPr>
              <p:cNvGrpSpPr/>
              <p:nvPr/>
            </p:nvGrpSpPr>
            <p:grpSpPr>
              <a:xfrm>
                <a:off x="5554850" y="5325947"/>
                <a:ext cx="1846065" cy="550325"/>
                <a:chOff x="2473668" y="3444027"/>
                <a:chExt cx="1846065" cy="550325"/>
              </a:xfrm>
            </p:grpSpPr>
            <p:pic>
              <p:nvPicPr>
                <p:cNvPr id="101" name="図 100">
                  <a:extLst>
                    <a:ext uri="{FF2B5EF4-FFF2-40B4-BE49-F238E27FC236}">
                      <a16:creationId xmlns:a16="http://schemas.microsoft.com/office/drawing/2014/main" id="{1B4C0C86-94F6-694D-9D6C-BFF3203A0F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73668" y="3444027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102" name="図 101">
                  <a:extLst>
                    <a:ext uri="{FF2B5EF4-FFF2-40B4-BE49-F238E27FC236}">
                      <a16:creationId xmlns:a16="http://schemas.microsoft.com/office/drawing/2014/main" id="{A213894F-5FE1-F34A-B3E6-4D2A5B00A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094625" y="3444441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103" name="図 102">
                  <a:extLst>
                    <a:ext uri="{FF2B5EF4-FFF2-40B4-BE49-F238E27FC236}">
                      <a16:creationId xmlns:a16="http://schemas.microsoft.com/office/drawing/2014/main" id="{F99FF52D-CB62-FB43-96E5-C9C1D2C021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721115" y="3454352"/>
                  <a:ext cx="598618" cy="540000"/>
                </a:xfrm>
                <a:prstGeom prst="rect">
                  <a:avLst/>
                </a:prstGeom>
              </p:spPr>
            </p:pic>
          </p:grpSp>
          <p:pic>
            <p:nvPicPr>
              <p:cNvPr id="104" name="図 103">
                <a:extLst>
                  <a:ext uri="{FF2B5EF4-FFF2-40B4-BE49-F238E27FC236}">
                    <a16:creationId xmlns:a16="http://schemas.microsoft.com/office/drawing/2014/main" id="{FA685438-5628-F94E-A595-2AD0CBBDDD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3270" y="4686198"/>
                <a:ext cx="598618" cy="540000"/>
              </a:xfrm>
              <a:prstGeom prst="rect">
                <a:avLst/>
              </a:prstGeom>
            </p:spPr>
          </p:pic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90BE8525-EBC9-7247-84F4-66CC404D17DE}"/>
                </a:ext>
              </a:extLst>
            </p:cNvPr>
            <p:cNvGrpSpPr/>
            <p:nvPr/>
          </p:nvGrpSpPr>
          <p:grpSpPr>
            <a:xfrm>
              <a:off x="685660" y="5250874"/>
              <a:ext cx="1425039" cy="1242000"/>
              <a:chOff x="672260" y="4984633"/>
              <a:chExt cx="1425039" cy="1242000"/>
            </a:xfrm>
          </p:grpSpPr>
          <p:sp>
            <p:nvSpPr>
              <p:cNvPr id="105" name="角丸四角形 104">
                <a:extLst>
                  <a:ext uri="{FF2B5EF4-FFF2-40B4-BE49-F238E27FC236}">
                    <a16:creationId xmlns:a16="http://schemas.microsoft.com/office/drawing/2014/main" id="{08B24C70-ABCE-3E4E-8CC6-0463E847CDED}"/>
                  </a:ext>
                </a:extLst>
              </p:cNvPr>
              <p:cNvSpPr/>
              <p:nvPr/>
            </p:nvSpPr>
            <p:spPr>
              <a:xfrm>
                <a:off x="672260" y="5254633"/>
                <a:ext cx="1425039" cy="972000"/>
              </a:xfrm>
              <a:prstGeom prst="roundRect">
                <a:avLst>
                  <a:gd name="adj" fmla="val 5404"/>
                </a:avLst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06" name="図 105">
                <a:extLst>
                  <a:ext uri="{FF2B5EF4-FFF2-40B4-BE49-F238E27FC236}">
                    <a16:creationId xmlns:a16="http://schemas.microsoft.com/office/drawing/2014/main" id="{CB302B1D-15DC-3940-9766-84A00F8C9A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8953" y="4984633"/>
                <a:ext cx="598618" cy="540000"/>
              </a:xfrm>
              <a:prstGeom prst="rect">
                <a:avLst/>
              </a:prstGeom>
            </p:spPr>
          </p:pic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F8330310-1775-2842-9D51-228D5C82475A}"/>
                  </a:ext>
                </a:extLst>
              </p:cNvPr>
              <p:cNvGrpSpPr/>
              <p:nvPr/>
            </p:nvGrpSpPr>
            <p:grpSpPr>
              <a:xfrm>
                <a:off x="767091" y="5628568"/>
                <a:ext cx="1222341" cy="543698"/>
                <a:chOff x="432898" y="3451108"/>
                <a:chExt cx="1222341" cy="543698"/>
              </a:xfrm>
            </p:grpSpPr>
            <p:pic>
              <p:nvPicPr>
                <p:cNvPr id="108" name="図 107">
                  <a:extLst>
                    <a:ext uri="{FF2B5EF4-FFF2-40B4-BE49-F238E27FC236}">
                      <a16:creationId xmlns:a16="http://schemas.microsoft.com/office/drawing/2014/main" id="{BB3B0ADC-2A2B-524F-A02B-B4104C0DB4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32898" y="3454806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109" name="図 108">
                  <a:extLst>
                    <a:ext uri="{FF2B5EF4-FFF2-40B4-BE49-F238E27FC236}">
                      <a16:creationId xmlns:a16="http://schemas.microsoft.com/office/drawing/2014/main" id="{8B6533E2-B687-7D44-B17D-0DA8731157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56621" y="3451108"/>
                  <a:ext cx="598618" cy="5400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8123680C-F443-8446-9FB1-7660FC0DE017}"/>
                </a:ext>
              </a:extLst>
            </p:cNvPr>
            <p:cNvGrpSpPr/>
            <p:nvPr/>
          </p:nvGrpSpPr>
          <p:grpSpPr>
            <a:xfrm>
              <a:off x="2249696" y="5250874"/>
              <a:ext cx="1425039" cy="1242000"/>
              <a:chOff x="672260" y="4984633"/>
              <a:chExt cx="1425039" cy="1242000"/>
            </a:xfrm>
          </p:grpSpPr>
          <p:sp>
            <p:nvSpPr>
              <p:cNvPr id="111" name="角丸四角形 110">
                <a:extLst>
                  <a:ext uri="{FF2B5EF4-FFF2-40B4-BE49-F238E27FC236}">
                    <a16:creationId xmlns:a16="http://schemas.microsoft.com/office/drawing/2014/main" id="{040F52DF-C70F-794C-B902-294796B35239}"/>
                  </a:ext>
                </a:extLst>
              </p:cNvPr>
              <p:cNvSpPr/>
              <p:nvPr/>
            </p:nvSpPr>
            <p:spPr>
              <a:xfrm>
                <a:off x="672260" y="5254633"/>
                <a:ext cx="1425039" cy="972000"/>
              </a:xfrm>
              <a:prstGeom prst="roundRect">
                <a:avLst>
                  <a:gd name="adj" fmla="val 5404"/>
                </a:avLst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12" name="図 111">
                <a:extLst>
                  <a:ext uri="{FF2B5EF4-FFF2-40B4-BE49-F238E27FC236}">
                    <a16:creationId xmlns:a16="http://schemas.microsoft.com/office/drawing/2014/main" id="{1FCC301B-8535-BD45-8438-B5841A28B5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8953" y="4984633"/>
                <a:ext cx="598618" cy="540000"/>
              </a:xfrm>
              <a:prstGeom prst="rect">
                <a:avLst/>
              </a:prstGeom>
            </p:spPr>
          </p:pic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7866E592-EDAC-594F-9C07-1471A342ADED}"/>
                  </a:ext>
                </a:extLst>
              </p:cNvPr>
              <p:cNvGrpSpPr/>
              <p:nvPr/>
            </p:nvGrpSpPr>
            <p:grpSpPr>
              <a:xfrm>
                <a:off x="767091" y="5628568"/>
                <a:ext cx="1222341" cy="543698"/>
                <a:chOff x="432898" y="3451108"/>
                <a:chExt cx="1222341" cy="543698"/>
              </a:xfrm>
            </p:grpSpPr>
            <p:pic>
              <p:nvPicPr>
                <p:cNvPr id="114" name="図 113">
                  <a:extLst>
                    <a:ext uri="{FF2B5EF4-FFF2-40B4-BE49-F238E27FC236}">
                      <a16:creationId xmlns:a16="http://schemas.microsoft.com/office/drawing/2014/main" id="{E5251A1B-4BF4-344E-A016-625BCC44E0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32898" y="3454806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115" name="図 114">
                  <a:extLst>
                    <a:ext uri="{FF2B5EF4-FFF2-40B4-BE49-F238E27FC236}">
                      <a16:creationId xmlns:a16="http://schemas.microsoft.com/office/drawing/2014/main" id="{D4EB65D8-B7CE-E74B-B978-950DFACCCC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56621" y="3451108"/>
                  <a:ext cx="598618" cy="540000"/>
                </a:xfrm>
                <a:prstGeom prst="rect">
                  <a:avLst/>
                </a:prstGeom>
              </p:spPr>
            </p:pic>
          </p:grpSp>
        </p:grpSp>
        <p:sp>
          <p:nvSpPr>
            <p:cNvPr id="116" name="角丸四角形 115">
              <a:extLst>
                <a:ext uri="{FF2B5EF4-FFF2-40B4-BE49-F238E27FC236}">
                  <a16:creationId xmlns:a16="http://schemas.microsoft.com/office/drawing/2014/main" id="{901B80EC-D5B1-DC42-A528-B9424926802B}"/>
                </a:ext>
              </a:extLst>
            </p:cNvPr>
            <p:cNvSpPr/>
            <p:nvPr/>
          </p:nvSpPr>
          <p:spPr>
            <a:xfrm>
              <a:off x="589356" y="5016343"/>
              <a:ext cx="3168000" cy="1584000"/>
            </a:xfrm>
            <a:prstGeom prst="roundRect">
              <a:avLst>
                <a:gd name="adj" fmla="val 5404"/>
              </a:avLst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5997BA76-8BF5-6D4F-A8FF-E1845C2D60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6057" y="4758687"/>
              <a:ext cx="598618" cy="540000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B10F4576-BFFD-6348-B00B-FAF7E0389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68605" y="4452887"/>
              <a:ext cx="598618" cy="540000"/>
            </a:xfrm>
            <a:prstGeom prst="rect">
              <a:avLst/>
            </a:prstGeom>
          </p:spPr>
        </p:pic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23573349-8411-A04A-91A0-663724674DB3}"/>
                </a:ext>
              </a:extLst>
            </p:cNvPr>
            <p:cNvGrpSpPr/>
            <p:nvPr/>
          </p:nvGrpSpPr>
          <p:grpSpPr>
            <a:xfrm>
              <a:off x="4917806" y="5165598"/>
              <a:ext cx="1339834" cy="1239541"/>
              <a:chOff x="6093270" y="4675187"/>
              <a:chExt cx="1339834" cy="1239541"/>
            </a:xfrm>
          </p:grpSpPr>
          <p:sp>
            <p:nvSpPr>
              <p:cNvPr id="120" name="角丸四角形 119">
                <a:extLst>
                  <a:ext uri="{FF2B5EF4-FFF2-40B4-BE49-F238E27FC236}">
                    <a16:creationId xmlns:a16="http://schemas.microsoft.com/office/drawing/2014/main" id="{260B49C8-FCD9-454E-B55A-DF6B25AF3414}"/>
                  </a:ext>
                </a:extLst>
              </p:cNvPr>
              <p:cNvSpPr/>
              <p:nvPr/>
            </p:nvSpPr>
            <p:spPr>
              <a:xfrm>
                <a:off x="6093270" y="4945187"/>
                <a:ext cx="1339834" cy="969541"/>
              </a:xfrm>
              <a:prstGeom prst="roundRect">
                <a:avLst>
                  <a:gd name="adj" fmla="val 5404"/>
                </a:avLst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A9EE9A26-F1D3-8949-BC54-36CB3BFC14FF}"/>
                  </a:ext>
                </a:extLst>
              </p:cNvPr>
              <p:cNvGrpSpPr/>
              <p:nvPr/>
            </p:nvGrpSpPr>
            <p:grpSpPr>
              <a:xfrm>
                <a:off x="6175807" y="5326361"/>
                <a:ext cx="1225108" cy="549911"/>
                <a:chOff x="3094625" y="3444441"/>
                <a:chExt cx="1225108" cy="549911"/>
              </a:xfrm>
            </p:grpSpPr>
            <p:pic>
              <p:nvPicPr>
                <p:cNvPr id="124" name="図 123">
                  <a:extLst>
                    <a:ext uri="{FF2B5EF4-FFF2-40B4-BE49-F238E27FC236}">
                      <a16:creationId xmlns:a16="http://schemas.microsoft.com/office/drawing/2014/main" id="{571D69A7-CAEB-2C45-AA8F-F27DD11F21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094625" y="3444441"/>
                  <a:ext cx="598618" cy="540000"/>
                </a:xfrm>
                <a:prstGeom prst="rect">
                  <a:avLst/>
                </a:prstGeom>
              </p:spPr>
            </p:pic>
            <p:pic>
              <p:nvPicPr>
                <p:cNvPr id="125" name="図 124">
                  <a:extLst>
                    <a:ext uri="{FF2B5EF4-FFF2-40B4-BE49-F238E27FC236}">
                      <a16:creationId xmlns:a16="http://schemas.microsoft.com/office/drawing/2014/main" id="{9754DEB1-C0B3-D84E-8A78-938096D4C2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721115" y="3454352"/>
                  <a:ext cx="598618" cy="540000"/>
                </a:xfrm>
                <a:prstGeom prst="rect">
                  <a:avLst/>
                </a:prstGeom>
              </p:spPr>
            </p:pic>
          </p:grpSp>
          <p:pic>
            <p:nvPicPr>
              <p:cNvPr id="122" name="図 121">
                <a:extLst>
                  <a:ext uri="{FF2B5EF4-FFF2-40B4-BE49-F238E27FC236}">
                    <a16:creationId xmlns:a16="http://schemas.microsoft.com/office/drawing/2014/main" id="{7F14B2E3-9135-CE47-BC86-2E198D8967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8119" y="4675187"/>
                <a:ext cx="598618" cy="540000"/>
              </a:xfrm>
              <a:prstGeom prst="rect">
                <a:avLst/>
              </a:prstGeom>
            </p:spPr>
          </p:pic>
        </p:grpSp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81ECA955-6F49-E644-8EA4-ED9DD61D51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23282" y="1974391"/>
              <a:ext cx="598618" cy="540000"/>
            </a:xfrm>
            <a:prstGeom prst="rect">
              <a:avLst/>
            </a:prstGeom>
          </p:spPr>
        </p:pic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E721AC0-8DD9-9E46-B9B3-B7B7138DB397}"/>
                </a:ext>
              </a:extLst>
            </p:cNvPr>
            <p:cNvCxnSpPr>
              <a:cxnSpLocks/>
            </p:cNvCxnSpPr>
            <p:nvPr/>
          </p:nvCxnSpPr>
          <p:spPr>
            <a:xfrm>
              <a:off x="4071676" y="3202501"/>
              <a:ext cx="1019434" cy="0"/>
            </a:xfrm>
            <a:prstGeom prst="straightConnector1">
              <a:avLst/>
            </a:prstGeom>
            <a:ln w="66675">
              <a:solidFill>
                <a:schemeClr val="accent1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矢印コネクタ 127">
              <a:extLst>
                <a:ext uri="{FF2B5EF4-FFF2-40B4-BE49-F238E27FC236}">
                  <a16:creationId xmlns:a16="http://schemas.microsoft.com/office/drawing/2014/main" id="{7D54A62E-9644-CE46-9255-116E9E3D7E29}"/>
                </a:ext>
              </a:extLst>
            </p:cNvPr>
            <p:cNvCxnSpPr>
              <a:cxnSpLocks/>
            </p:cNvCxnSpPr>
            <p:nvPr/>
          </p:nvCxnSpPr>
          <p:spPr>
            <a:xfrm>
              <a:off x="4069697" y="3621899"/>
              <a:ext cx="1019434" cy="0"/>
            </a:xfrm>
            <a:prstGeom prst="straightConnector1">
              <a:avLst/>
            </a:prstGeom>
            <a:ln w="66675">
              <a:solidFill>
                <a:schemeClr val="accent1">
                  <a:lumMod val="75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>
              <a:extLst>
                <a:ext uri="{FF2B5EF4-FFF2-40B4-BE49-F238E27FC236}">
                  <a16:creationId xmlns:a16="http://schemas.microsoft.com/office/drawing/2014/main" id="{0A3DDCA8-A837-3042-B93D-CA9AA83ACB0B}"/>
                </a:ext>
              </a:extLst>
            </p:cNvPr>
            <p:cNvCxnSpPr>
              <a:cxnSpLocks/>
              <a:endCxn id="120" idx="1"/>
            </p:cNvCxnSpPr>
            <p:nvPr/>
          </p:nvCxnSpPr>
          <p:spPr>
            <a:xfrm flipV="1">
              <a:off x="3779695" y="5920369"/>
              <a:ext cx="1138111" cy="0"/>
            </a:xfrm>
            <a:prstGeom prst="straightConnector1">
              <a:avLst/>
            </a:prstGeom>
            <a:ln w="114300">
              <a:solidFill>
                <a:schemeClr val="accent1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矢印コネクタ 129">
              <a:extLst>
                <a:ext uri="{FF2B5EF4-FFF2-40B4-BE49-F238E27FC236}">
                  <a16:creationId xmlns:a16="http://schemas.microsoft.com/office/drawing/2014/main" id="{35592CC2-C951-5C48-8651-F5C2D95F33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57356" y="4912476"/>
              <a:ext cx="435424" cy="338398"/>
            </a:xfrm>
            <a:prstGeom prst="straightConnector1">
              <a:avLst/>
            </a:prstGeom>
            <a:ln w="66675">
              <a:solidFill>
                <a:schemeClr val="accent1">
                  <a:lumMod val="75000"/>
                </a:schemeClr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>
              <a:extLst>
                <a:ext uri="{FF2B5EF4-FFF2-40B4-BE49-F238E27FC236}">
                  <a16:creationId xmlns:a16="http://schemas.microsoft.com/office/drawing/2014/main" id="{E5ACE4A7-F019-584E-B2DE-3DD90AAD874B}"/>
                </a:ext>
              </a:extLst>
            </p:cNvPr>
            <p:cNvCxnSpPr>
              <a:cxnSpLocks/>
            </p:cNvCxnSpPr>
            <p:nvPr/>
          </p:nvCxnSpPr>
          <p:spPr>
            <a:xfrm>
              <a:off x="6268838" y="5943190"/>
              <a:ext cx="613643" cy="0"/>
            </a:xfrm>
            <a:prstGeom prst="straightConnector1">
              <a:avLst/>
            </a:prstGeom>
            <a:ln w="66675">
              <a:solidFill>
                <a:schemeClr val="accent1">
                  <a:lumMod val="75000"/>
                </a:schemeClr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>
              <a:extLst>
                <a:ext uri="{FF2B5EF4-FFF2-40B4-BE49-F238E27FC236}">
                  <a16:creationId xmlns:a16="http://schemas.microsoft.com/office/drawing/2014/main" id="{B5A1006D-0411-FF48-B6E0-BF289D5F6F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7952" y="4306277"/>
              <a:ext cx="0" cy="686610"/>
            </a:xfrm>
            <a:prstGeom prst="straightConnector1">
              <a:avLst/>
            </a:prstGeom>
            <a:ln w="82550">
              <a:solidFill>
                <a:schemeClr val="accent1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id="{DC3F5068-CA07-2048-A2A2-5011A3689DEB}"/>
                </a:ext>
              </a:extLst>
            </p:cNvPr>
            <p:cNvCxnSpPr>
              <a:cxnSpLocks/>
            </p:cNvCxnSpPr>
            <p:nvPr/>
          </p:nvCxnSpPr>
          <p:spPr>
            <a:xfrm>
              <a:off x="918732" y="4329733"/>
              <a:ext cx="0" cy="686610"/>
            </a:xfrm>
            <a:prstGeom prst="straightConnector1">
              <a:avLst/>
            </a:prstGeom>
            <a:ln w="82550">
              <a:solidFill>
                <a:schemeClr val="accent1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矢印コネクタ 134">
              <a:extLst>
                <a:ext uri="{FF2B5EF4-FFF2-40B4-BE49-F238E27FC236}">
                  <a16:creationId xmlns:a16="http://schemas.microsoft.com/office/drawing/2014/main" id="{47A5849F-D1D2-8947-BC52-E2D34E89FF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94145" y="4305841"/>
              <a:ext cx="0" cy="1111679"/>
            </a:xfrm>
            <a:prstGeom prst="straightConnector1">
              <a:avLst/>
            </a:prstGeom>
            <a:ln w="66675">
              <a:solidFill>
                <a:schemeClr val="accent1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直線矢印コネクタ 139">
            <a:extLst>
              <a:ext uri="{FF2B5EF4-FFF2-40B4-BE49-F238E27FC236}">
                <a16:creationId xmlns:a16="http://schemas.microsoft.com/office/drawing/2014/main" id="{FB25C941-BD6D-2C4B-9E79-A8281B1D7C59}"/>
              </a:ext>
            </a:extLst>
          </p:cNvPr>
          <p:cNvCxnSpPr/>
          <p:nvPr/>
        </p:nvCxnSpPr>
        <p:spPr>
          <a:xfrm>
            <a:off x="8223282" y="4329733"/>
            <a:ext cx="0" cy="1087787"/>
          </a:xfrm>
          <a:prstGeom prst="straightConnector1">
            <a:avLst/>
          </a:prstGeom>
          <a:ln w="66675">
            <a:solidFill>
              <a:schemeClr val="accent1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297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232</Words>
  <Application>Microsoft Macintosh PowerPoint</Application>
  <PresentationFormat>画面に合わせる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Meiryo</vt:lpstr>
      <vt:lpstr>游ゴシック</vt:lpstr>
      <vt:lpstr>Arial</vt:lpstr>
      <vt:lpstr>Century Gothic</vt:lpstr>
      <vt:lpstr>Office テーマ</vt:lpstr>
      <vt:lpstr>KJ法のステップ</vt:lpstr>
      <vt:lpstr>ステップ１：アイデアをラベル化する</vt:lpstr>
      <vt:lpstr>ステップ2：ラベルをグループ化する</vt:lpstr>
      <vt:lpstr>“一匹オオカミ” はそのままで</vt:lpstr>
      <vt:lpstr>ステップ2：ラベルをグループ化する</vt:lpstr>
      <vt:lpstr>ステップ3：関係性を図解化する</vt:lpstr>
      <vt:lpstr>ステップ3：関係性を図解化する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4</cp:revision>
  <dcterms:created xsi:type="dcterms:W3CDTF">2021-08-09T07:25:06Z</dcterms:created>
  <dcterms:modified xsi:type="dcterms:W3CDTF">2021-08-10T08:04:36Z</dcterms:modified>
</cp:coreProperties>
</file>