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B53D1CF-CFAA-D04D-A428-8AF96EB4C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844787"/>
              </p:ext>
            </p:extLst>
          </p:nvPr>
        </p:nvGraphicFramePr>
        <p:xfrm>
          <a:off x="263471" y="1828799"/>
          <a:ext cx="8570563" cy="2944680"/>
        </p:xfrm>
        <a:graphic>
          <a:graphicData uri="http://schemas.openxmlformats.org/drawingml/2006/table">
            <a:tbl>
              <a:tblPr firstRow="1" firstCol="1" bandRow="1"/>
              <a:tblGrid>
                <a:gridCol w="1193370">
                  <a:extLst>
                    <a:ext uri="{9D8B030D-6E8A-4147-A177-3AD203B41FA5}">
                      <a16:colId xmlns:a16="http://schemas.microsoft.com/office/drawing/2014/main" val="986560320"/>
                    </a:ext>
                  </a:extLst>
                </a:gridCol>
                <a:gridCol w="7377193">
                  <a:extLst>
                    <a:ext uri="{9D8B030D-6E8A-4147-A177-3AD203B41FA5}">
                      <a16:colId xmlns:a16="http://schemas.microsoft.com/office/drawing/2014/main" val="3514753311"/>
                    </a:ext>
                  </a:extLst>
                </a:gridCol>
              </a:tblGrid>
              <a:tr h="14723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繰り返す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・要点を</a:t>
                      </a:r>
                      <a:r>
                        <a:rPr lang="ja-JP" sz="2000" kern="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まとめて</a:t>
                      </a: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伝える　　　・キーワードを復唱する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・覚えているか確認する　　　・クイズに回答してもらう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778241"/>
                  </a:ext>
                </a:extLst>
              </a:tr>
              <a:tr h="14723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整理する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・ポイントを書き出す　　　　・ポイントに印をつける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sz="2000" kern="100">
                          <a:effectLst/>
                          <a:latin typeface="+mn-ea"/>
                          <a:ea typeface="+mn-ea"/>
                          <a:cs typeface="ＭＳ Ｐゴシック" panose="020B0600070205080204" pitchFamily="34" charset="-128"/>
                        </a:rPr>
                        <a:t>・活用するイメージをする　　・なぜ重要なのか理由を考える</a:t>
                      </a:r>
                      <a:endParaRPr lang="ja-JP" sz="3600" kern="100">
                        <a:effectLst/>
                        <a:latin typeface="+mn-ea"/>
                        <a:ea typeface="+mn-ea"/>
                        <a:cs typeface="ＭＳ Ｐゴシック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49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13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56</Words>
  <Application>Microsoft Macintosh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メイリオ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8</cp:revision>
  <dcterms:created xsi:type="dcterms:W3CDTF">2021-08-09T07:25:06Z</dcterms:created>
  <dcterms:modified xsi:type="dcterms:W3CDTF">2021-08-14T04:07:05Z</dcterms:modified>
</cp:coreProperties>
</file>