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765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69660"/>
  </p:normalViewPr>
  <p:slideViewPr>
    <p:cSldViewPr snapToGrid="0" snapToObjects="1">
      <p:cViewPr varScale="1">
        <p:scale>
          <a:sx n="82" d="100"/>
          <a:sy n="82" d="100"/>
        </p:scale>
        <p:origin x="292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6A5242-F565-1946-869A-E58CE989A42B}" type="datetimeFigureOut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9F1A1C-BC24-B442-9588-7EBAA1C794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5954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17056-FBEC-264C-886A-7FFDBDDA671D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A32101-BED7-B945-BDC0-BE06606D860F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kumimoji="1" lang="en-US" altLang="ja-JP"/>
              <a:t>2018/9/8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143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37D0F1B4-B73F-2349-B5D6-25A9FDE4F8CD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3575DAF4-3AFA-F044-8DE5-418ACE1828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485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86999-CCE6-0B41-935C-2B553AD29863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87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9EDB1-5AFF-8845-893F-96735AA17E01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4613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DB2FA213-CF61-A24E-A70E-50271FE08F16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Meiryo" panose="020B0604030504040204" pitchFamily="34" charset="-128"/>
                <a:ea typeface="Meiryo" panose="020B0604030504040204" pitchFamily="34" charset="-128"/>
              </a:defRPr>
            </a:lvl1pPr>
          </a:lstStyle>
          <a:p>
            <a:fld id="{3575DAF4-3AFA-F044-8DE5-418ACE1828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515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EEC83EF-D8BA-9C49-8063-1020BA2A0DF3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575DAF4-3AFA-F044-8DE5-418ACE1828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024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7CDB74B-2FE6-B74A-BE83-0CFCD1073D0D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575DAF4-3AFA-F044-8DE5-418ACE1828A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54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D6FBA-7C02-6B42-8DB6-7325B57E76BB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873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907A0-2D90-0542-BE44-513E41EBCBC4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7145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C9B2D-9319-FC4A-BAF1-E7C38ECF6B08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1604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5E4D3-3AA2-694B-8348-C2B1516E52C0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687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B87FC-072F-3E45-89F6-104E02B0EAB4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23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FF843-88BB-084E-9782-F6DAF35FEE8F}" type="datetime1">
              <a:rPr kumimoji="1" lang="ja-JP" altLang="en-US" smtClean="0"/>
              <a:t>2021/8/14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5DAF4-3AFA-F044-8DE5-418ACE1828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371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7522FF2-87CE-F045-A2F0-B37987DE5A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en" altLang="ja-JP"/>
              <a:t>©︎ Mayumi SUGIURA</a:t>
            </a:r>
            <a:endParaRPr kumimoji="1" lang="ja-JP" altLang="en-US"/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BB53D1CF-CFAA-D04D-A428-8AF96EB4CA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844787"/>
              </p:ext>
            </p:extLst>
          </p:nvPr>
        </p:nvGraphicFramePr>
        <p:xfrm>
          <a:off x="263471" y="1828799"/>
          <a:ext cx="8570563" cy="2944680"/>
        </p:xfrm>
        <a:graphic>
          <a:graphicData uri="http://schemas.openxmlformats.org/drawingml/2006/table">
            <a:tbl>
              <a:tblPr firstRow="1" firstCol="1" bandRow="1"/>
              <a:tblGrid>
                <a:gridCol w="1193370">
                  <a:extLst>
                    <a:ext uri="{9D8B030D-6E8A-4147-A177-3AD203B41FA5}">
                      <a16:colId xmlns:a16="http://schemas.microsoft.com/office/drawing/2014/main" val="986560320"/>
                    </a:ext>
                  </a:extLst>
                </a:gridCol>
                <a:gridCol w="7377193">
                  <a:extLst>
                    <a:ext uri="{9D8B030D-6E8A-4147-A177-3AD203B41FA5}">
                      <a16:colId xmlns:a16="http://schemas.microsoft.com/office/drawing/2014/main" val="3514753311"/>
                    </a:ext>
                  </a:extLst>
                </a:gridCol>
              </a:tblGrid>
              <a:tr h="14723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ja-JP" sz="2000" kern="100">
                          <a:effectLst/>
                          <a:latin typeface="+mn-ea"/>
                          <a:ea typeface="+mn-ea"/>
                          <a:cs typeface="ＭＳ Ｐゴシック" panose="020B0600070205080204" pitchFamily="34" charset="-128"/>
                        </a:rPr>
                        <a:t>繰り返す</a:t>
                      </a:r>
                      <a:endParaRPr lang="ja-JP" sz="3600" kern="100">
                        <a:effectLst/>
                        <a:latin typeface="+mn-ea"/>
                        <a:ea typeface="+mn-ea"/>
                        <a:cs typeface="ＭＳ Ｐゴシック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ja-JP" sz="2000" kern="100">
                          <a:effectLst/>
                          <a:latin typeface="+mn-ea"/>
                          <a:ea typeface="+mn-ea"/>
                          <a:cs typeface="ＭＳ Ｐゴシック" panose="020B0600070205080204" pitchFamily="34" charset="-128"/>
                        </a:rPr>
                        <a:t>・要点を</a:t>
                      </a:r>
                      <a:r>
                        <a:rPr lang="ja-JP" sz="2000" kern="1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ea"/>
                          <a:ea typeface="+mn-ea"/>
                          <a:cs typeface="ＭＳ Ｐゴシック" panose="020B0600070205080204" pitchFamily="34" charset="-128"/>
                        </a:rPr>
                        <a:t>まとめて</a:t>
                      </a:r>
                      <a:r>
                        <a:rPr lang="ja-JP" sz="2000" kern="100">
                          <a:effectLst/>
                          <a:latin typeface="+mn-ea"/>
                          <a:ea typeface="+mn-ea"/>
                          <a:cs typeface="ＭＳ Ｐゴシック" panose="020B0600070205080204" pitchFamily="34" charset="-128"/>
                        </a:rPr>
                        <a:t>伝える　　　・キーワードを復唱する</a:t>
                      </a:r>
                      <a:endParaRPr lang="ja-JP" sz="3600" kern="100">
                        <a:effectLst/>
                        <a:latin typeface="+mn-ea"/>
                        <a:ea typeface="+mn-ea"/>
                        <a:cs typeface="ＭＳ Ｐゴシック" panose="020B0600070205080204" pitchFamily="34" charset="-128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ja-JP" sz="2000" kern="100">
                          <a:effectLst/>
                          <a:latin typeface="+mn-ea"/>
                          <a:ea typeface="+mn-ea"/>
                          <a:cs typeface="ＭＳ Ｐゴシック" panose="020B0600070205080204" pitchFamily="34" charset="-128"/>
                        </a:rPr>
                        <a:t>・覚えているか確認する　　　・クイズに回答してもらう</a:t>
                      </a:r>
                      <a:endParaRPr lang="ja-JP" sz="3600" kern="100">
                        <a:effectLst/>
                        <a:latin typeface="+mn-ea"/>
                        <a:ea typeface="+mn-ea"/>
                        <a:cs typeface="ＭＳ Ｐゴシック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0778241"/>
                  </a:ext>
                </a:extLst>
              </a:tr>
              <a:tr h="147234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ja-JP" sz="2000" kern="100">
                          <a:effectLst/>
                          <a:latin typeface="+mn-ea"/>
                          <a:ea typeface="+mn-ea"/>
                          <a:cs typeface="ＭＳ Ｐゴシック" panose="020B0600070205080204" pitchFamily="34" charset="-128"/>
                        </a:rPr>
                        <a:t>整理する</a:t>
                      </a:r>
                      <a:endParaRPr lang="ja-JP" sz="3600" kern="100">
                        <a:effectLst/>
                        <a:latin typeface="+mn-ea"/>
                        <a:ea typeface="+mn-ea"/>
                        <a:cs typeface="ＭＳ Ｐゴシック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ja-JP" sz="2000" kern="100">
                          <a:effectLst/>
                          <a:latin typeface="+mn-ea"/>
                          <a:ea typeface="+mn-ea"/>
                          <a:cs typeface="ＭＳ Ｐゴシック" panose="020B0600070205080204" pitchFamily="34" charset="-128"/>
                        </a:rPr>
                        <a:t>・ポイントを書き出す　　　　・ポイントに印をつける</a:t>
                      </a:r>
                      <a:endParaRPr lang="ja-JP" sz="3600" kern="100">
                        <a:effectLst/>
                        <a:latin typeface="+mn-ea"/>
                        <a:ea typeface="+mn-ea"/>
                        <a:cs typeface="ＭＳ Ｐゴシック" panose="020B0600070205080204" pitchFamily="34" charset="-128"/>
                      </a:endParaRPr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ja-JP" sz="2000" kern="100">
                          <a:effectLst/>
                          <a:latin typeface="+mn-ea"/>
                          <a:ea typeface="+mn-ea"/>
                          <a:cs typeface="ＭＳ Ｐゴシック" panose="020B0600070205080204" pitchFamily="34" charset="-128"/>
                        </a:rPr>
                        <a:t>・活用するイメージをする　　・なぜ重要なのか理由を考える</a:t>
                      </a:r>
                      <a:endParaRPr lang="ja-JP" sz="3600" kern="100">
                        <a:effectLst/>
                        <a:latin typeface="+mn-ea"/>
                        <a:ea typeface="+mn-ea"/>
                        <a:cs typeface="ＭＳ Ｐゴシック" panose="020B0600070205080204" pitchFamily="34" charset="-128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49497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9137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ペーパー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56</Words>
  <Application>Microsoft Macintosh PowerPoint</Application>
  <PresentationFormat>画面に合わせる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メイリオ</vt:lpstr>
      <vt:lpstr>游ゴシック</vt:lpstr>
      <vt:lpstr>Arial</vt:lpstr>
      <vt:lpstr>Century Gothic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杉浦　真由美</dc:creator>
  <cp:lastModifiedBy>杉浦　真由美</cp:lastModifiedBy>
  <cp:revision>8</cp:revision>
  <dcterms:created xsi:type="dcterms:W3CDTF">2021-08-09T07:25:06Z</dcterms:created>
  <dcterms:modified xsi:type="dcterms:W3CDTF">2021-08-14T04:07:05Z</dcterms:modified>
</cp:coreProperties>
</file>