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61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スライド イメージ プレースホルダー 1">
            <a:extLst>
              <a:ext uri="{FF2B5EF4-FFF2-40B4-BE49-F238E27FC236}">
                <a16:creationId xmlns:a16="http://schemas.microsoft.com/office/drawing/2014/main" id="{AF4882AA-A6F8-A74C-AE22-B76591D701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2" name="ノート プレースホルダー 2">
            <a:extLst>
              <a:ext uri="{FF2B5EF4-FFF2-40B4-BE49-F238E27FC236}">
                <a16:creationId xmlns:a16="http://schemas.microsoft.com/office/drawing/2014/main" id="{60847EBB-8C07-0445-9F31-B04684469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43" name="スライド番号プレースホルダー 3">
            <a:extLst>
              <a:ext uri="{FF2B5EF4-FFF2-40B4-BE49-F238E27FC236}">
                <a16:creationId xmlns:a16="http://schemas.microsoft.com/office/drawing/2014/main" id="{0702F01F-3EC1-AE4B-B0D0-E29057F6F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392A3BD-C593-8842-9229-0EE71DD6EBB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66244" name="日付プレースホルダー 4">
            <a:extLst>
              <a:ext uri="{FF2B5EF4-FFF2-40B4-BE49-F238E27FC236}">
                <a16:creationId xmlns:a16="http://schemas.microsoft.com/office/drawing/2014/main" id="{04942F4D-FE66-3A45-8B3B-9F7E52FCAB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/>
              <a:t>2018/9/8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112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タイトル 1">
            <a:extLst>
              <a:ext uri="{FF2B5EF4-FFF2-40B4-BE49-F238E27FC236}">
                <a16:creationId xmlns:a16="http://schemas.microsoft.com/office/drawing/2014/main" id="{56D732AF-ABDB-4B41-A02F-4E057540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14313"/>
            <a:ext cx="9036050" cy="887412"/>
          </a:xfrm>
        </p:spPr>
        <p:txBody>
          <a:bodyPr/>
          <a:lstStyle/>
          <a:p>
            <a:pPr algn="ctr"/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ガニエの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教授事象</a:t>
            </a:r>
          </a:p>
        </p:txBody>
      </p:sp>
      <p:sp>
        <p:nvSpPr>
          <p:cNvPr id="265218" name="スライド番号プレースホルダー 4">
            <a:extLst>
              <a:ext uri="{FF2B5EF4-FFF2-40B4-BE49-F238E27FC236}">
                <a16:creationId xmlns:a16="http://schemas.microsoft.com/office/drawing/2014/main" id="{5D3B38F2-FB5E-6245-AD68-32AAB757A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446186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7489CF-C8F5-DC4A-97F6-A8713528EF69}" type="slidenum">
              <a:rPr lang="ja-JP" altLang="en-US" sz="1200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4E449FB-78DE-B740-A6CD-C49C3ABE7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811359"/>
              </p:ext>
            </p:extLst>
          </p:nvPr>
        </p:nvGraphicFramePr>
        <p:xfrm>
          <a:off x="338203" y="989558"/>
          <a:ext cx="8442544" cy="5506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301">
                  <a:extLst>
                    <a:ext uri="{9D8B030D-6E8A-4147-A177-3AD203B41FA5}">
                      <a16:colId xmlns:a16="http://schemas.microsoft.com/office/drawing/2014/main" val="3752605312"/>
                    </a:ext>
                  </a:extLst>
                </a:gridCol>
                <a:gridCol w="1215025">
                  <a:extLst>
                    <a:ext uri="{9D8B030D-6E8A-4147-A177-3AD203B41FA5}">
                      <a16:colId xmlns:a16="http://schemas.microsoft.com/office/drawing/2014/main" val="974796144"/>
                    </a:ext>
                  </a:extLst>
                </a:gridCol>
                <a:gridCol w="5311035">
                  <a:extLst>
                    <a:ext uri="{9D8B030D-6E8A-4147-A177-3AD203B41FA5}">
                      <a16:colId xmlns:a16="http://schemas.microsoft.com/office/drawing/2014/main" val="3830780310"/>
                    </a:ext>
                  </a:extLst>
                </a:gridCol>
                <a:gridCol w="1290183">
                  <a:extLst>
                    <a:ext uri="{9D8B030D-6E8A-4147-A177-3AD203B41FA5}">
                      <a16:colId xmlns:a16="http://schemas.microsoft.com/office/drawing/2014/main" val="2423115576"/>
                    </a:ext>
                  </a:extLst>
                </a:gridCol>
              </a:tblGrid>
              <a:tr h="52116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展開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事象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時間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93807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１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導入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学習者の注意を引く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10</a:t>
                      </a:r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分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268156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2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勉強会の目的を知らせる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483169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3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すでに学んだことを思い出させる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719643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4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展開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新しい学習内容を提示する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10</a:t>
                      </a:r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分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166516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5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勉強会の進め方を説明する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077622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6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演習をする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30</a:t>
                      </a:r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分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842715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7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フィードバックを与える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57403"/>
                  </a:ext>
                </a:extLst>
              </a:tr>
              <a:tr h="521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8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まとめ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勉強会の効果を評価する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10</a:t>
                      </a:r>
                      <a:r>
                        <a:rPr kumimoji="1" lang="ja-JP" altLang="en-US" sz="2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分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360233"/>
                  </a:ext>
                </a:extLst>
              </a:tr>
              <a:tr h="8162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9</a:t>
                      </a:r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学習したことを実践場面で活かせるように促す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486631"/>
                  </a:ext>
                </a:extLst>
              </a:tr>
            </a:tbl>
          </a:graphicData>
        </a:graphic>
      </p:graphicFrame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0CA35C58-3383-BC4F-A364-E9487473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82925" y="6496280"/>
            <a:ext cx="3086100" cy="365125"/>
          </a:xfrm>
        </p:spPr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7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86</Words>
  <Application>Microsoft Macintosh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メイリオ</vt:lpstr>
      <vt:lpstr>游ゴシック</vt:lpstr>
      <vt:lpstr>Arial</vt:lpstr>
      <vt:lpstr>Calibri</vt:lpstr>
      <vt:lpstr>Century Gothic</vt:lpstr>
      <vt:lpstr>Office テーマ</vt:lpstr>
      <vt:lpstr>ガニエの9教授事象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7</cp:revision>
  <dcterms:created xsi:type="dcterms:W3CDTF">2021-08-09T07:25:06Z</dcterms:created>
  <dcterms:modified xsi:type="dcterms:W3CDTF">2021-08-14T03:40:50Z</dcterms:modified>
</cp:coreProperties>
</file>