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93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6BC47F7-5028-E542-9F3C-076DE56E54D9}"/>
              </a:ext>
            </a:extLst>
          </p:cNvPr>
          <p:cNvSpPr/>
          <p:nvPr/>
        </p:nvSpPr>
        <p:spPr>
          <a:xfrm>
            <a:off x="1543793" y="546769"/>
            <a:ext cx="6509336" cy="914400"/>
          </a:xfrm>
          <a:prstGeom prst="rect">
            <a:avLst/>
          </a:prstGeom>
          <a:solidFill>
            <a:srgbClr val="78AAD6">
              <a:alpha val="2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206AE92-A26D-4240-AD22-76EF7360489A}"/>
              </a:ext>
            </a:extLst>
          </p:cNvPr>
          <p:cNvGrpSpPr/>
          <p:nvPr/>
        </p:nvGrpSpPr>
        <p:grpSpPr>
          <a:xfrm>
            <a:off x="1252236" y="1564091"/>
            <a:ext cx="6800893" cy="4836709"/>
            <a:chOff x="104823" y="569009"/>
            <a:chExt cx="8605552" cy="5926239"/>
          </a:xfrm>
        </p:grpSpPr>
        <p:pic>
          <p:nvPicPr>
            <p:cNvPr id="9" name="図 8" descr="テキスト&#10;&#10;中程度の精度で自動的に生成された説明">
              <a:extLst>
                <a:ext uri="{FF2B5EF4-FFF2-40B4-BE49-F238E27FC236}">
                  <a16:creationId xmlns:a16="http://schemas.microsoft.com/office/drawing/2014/main" id="{638DA40C-2FC6-8745-857F-09C167B8931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93756" y="1531558"/>
              <a:ext cx="3816619" cy="496369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pic>
          <p:nvPicPr>
            <p:cNvPr id="8" name="図 7" descr="テキスト&#10;&#10;中程度の精度で自動的に生成された説明">
              <a:extLst>
                <a:ext uri="{FF2B5EF4-FFF2-40B4-BE49-F238E27FC236}">
                  <a16:creationId xmlns:a16="http://schemas.microsoft.com/office/drawing/2014/main" id="{B2788007-6518-E742-B43A-77ED32D09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78992" y="1279346"/>
              <a:ext cx="3816619" cy="496369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pic>
          <p:nvPicPr>
            <p:cNvPr id="7" name="図 6" descr="テキスト&#10;&#10;中程度の精度で自動的に生成された説明">
              <a:extLst>
                <a:ext uri="{FF2B5EF4-FFF2-40B4-BE49-F238E27FC236}">
                  <a16:creationId xmlns:a16="http://schemas.microsoft.com/office/drawing/2014/main" id="{C410E8D2-8756-DC4B-AFE0-D9BA7CBEE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50548" y="1027134"/>
              <a:ext cx="3816619" cy="496369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pic>
          <p:nvPicPr>
            <p:cNvPr id="4" name="図 3" descr="テキスト&#10;&#10;中程度の精度で自動的に生成された説明">
              <a:extLst>
                <a:ext uri="{FF2B5EF4-FFF2-40B4-BE49-F238E27FC236}">
                  <a16:creationId xmlns:a16="http://schemas.microsoft.com/office/drawing/2014/main" id="{FAC59D9E-3AFC-974F-9441-883FAA0B4D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85210" y="774922"/>
              <a:ext cx="3816619" cy="496369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  <p:pic>
          <p:nvPicPr>
            <p:cNvPr id="6" name="図 5" descr="テキスト&#10;&#10;中程度の精度で自動的に生成された説明">
              <a:extLst>
                <a:ext uri="{FF2B5EF4-FFF2-40B4-BE49-F238E27FC236}">
                  <a16:creationId xmlns:a16="http://schemas.microsoft.com/office/drawing/2014/main" id="{6C78A60D-1CEF-4549-86FC-EA11A197AE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4823" y="569009"/>
              <a:ext cx="3726715" cy="4963690"/>
            </a:xfrm>
            <a:prstGeom prst="rect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</p:pic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1A4138F-F535-3D42-8829-0FC88A819FE8}"/>
              </a:ext>
            </a:extLst>
          </p:cNvPr>
          <p:cNvGrpSpPr/>
          <p:nvPr/>
        </p:nvGrpSpPr>
        <p:grpSpPr>
          <a:xfrm>
            <a:off x="189017" y="303013"/>
            <a:ext cx="1076113" cy="1729730"/>
            <a:chOff x="123858" y="1811329"/>
            <a:chExt cx="1400490" cy="214169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EA1BC2BD-FAD6-6C4D-926A-913FFFA5F0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23858" y="1901022"/>
              <a:ext cx="1400490" cy="2052000"/>
            </a:xfrm>
            <a:prstGeom prst="rect">
              <a:avLst/>
            </a:prstGeom>
          </p:spPr>
        </p:pic>
        <p:pic>
          <p:nvPicPr>
            <p:cNvPr id="13" name="図 12" descr="男性の顔の絵&#10;&#10;中程度の精度で自動的に生成された説明">
              <a:extLst>
                <a:ext uri="{FF2B5EF4-FFF2-40B4-BE49-F238E27FC236}">
                  <a16:creationId xmlns:a16="http://schemas.microsoft.com/office/drawing/2014/main" id="{FF018692-63FF-C94E-B058-E556637365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-1" r="6543" b="34474"/>
            <a:stretch/>
          </p:blipFill>
          <p:spPr>
            <a:xfrm>
              <a:off x="227325" y="1811329"/>
              <a:ext cx="910593" cy="764603"/>
            </a:xfrm>
            <a:prstGeom prst="rect">
              <a:avLst/>
            </a:prstGeom>
          </p:spPr>
        </p:pic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7A6AD3F-15FB-4047-8076-6925E477FE50}"/>
              </a:ext>
            </a:extLst>
          </p:cNvPr>
          <p:cNvSpPr txBox="1"/>
          <p:nvPr/>
        </p:nvSpPr>
        <p:spPr>
          <a:xfrm>
            <a:off x="1603726" y="731980"/>
            <a:ext cx="63898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グループは進んでいるけど、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r>
              <a:rPr kumimoji="1" lang="ja-JP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グループは目標も決まっていない</a:t>
            </a:r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…</a:t>
            </a:r>
          </a:p>
          <a:p>
            <a:pPr algn="ctr"/>
            <a:r>
              <a:rPr kumimoji="1" lang="ja-JP" altLang="en-US" sz="16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グループに入って様子をみてみよう</a:t>
            </a: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三角形 16">
            <a:extLst>
              <a:ext uri="{FF2B5EF4-FFF2-40B4-BE49-F238E27FC236}">
                <a16:creationId xmlns:a16="http://schemas.microsoft.com/office/drawing/2014/main" id="{329149F1-9E41-3746-9F88-0155D9C75122}"/>
              </a:ext>
            </a:extLst>
          </p:cNvPr>
          <p:cNvSpPr/>
          <p:nvPr/>
        </p:nvSpPr>
        <p:spPr>
          <a:xfrm rot="16200000">
            <a:off x="1217491" y="1011485"/>
            <a:ext cx="340659" cy="312786"/>
          </a:xfrm>
          <a:prstGeom prst="triangle">
            <a:avLst/>
          </a:prstGeom>
          <a:solidFill>
            <a:srgbClr val="78AAD6">
              <a:alpha val="2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C58EF26F-0445-D446-89AD-D40F00C72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9BFE7D2-D834-BB48-BEC9-6506E70A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22EEE-04BD-364E-B7C4-9FFD8C1D4D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261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27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6</cp:revision>
  <dcterms:created xsi:type="dcterms:W3CDTF">2021-08-09T07:25:06Z</dcterms:created>
  <dcterms:modified xsi:type="dcterms:W3CDTF">2021-08-14T03:27:24Z</dcterms:modified>
</cp:coreProperties>
</file>