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76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69660"/>
  </p:normalViewPr>
  <p:slide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A5242-F565-1946-869A-E58CE989A42B}" type="datetimeFigureOut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F1A1C-BC24-B442-9588-7EBAA1C79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95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17056-FBEC-264C-886A-7FFDBDDA671D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A32101-BED7-B945-BDC0-BE06606D860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2018/9/8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4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7D0F1B4-B73F-2349-B5D6-25A9FDE4F8C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8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6999-CCE6-0B41-935C-2B553AD2986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EDB1-5AFF-8845-893F-96735AA17E01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61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DB2FA213-CF61-A24E-A70E-50271FE08F16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EEC83EF-D8BA-9C49-8063-1020BA2A0DF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7CDB74B-2FE6-B74A-BE83-0CFCD1073D0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5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6FBA-7C02-6B42-8DB6-7325B57E76BB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07A0-2D90-0542-BE44-513E41EBCBC4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14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9B2D-9319-FC4A-BAF1-E7C38ECF6B08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60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E4D3-3AA2-694B-8348-C2B1516E52C0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87FC-072F-3E45-89F6-104E02B0EAB4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3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FF843-88BB-084E-9782-F6DAF35FEE8F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37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7522FF2-87CE-F045-A2F0-B37987DE5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E654D2B1-28D1-8E4C-8066-F0E558995D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859213"/>
              </p:ext>
            </p:extLst>
          </p:nvPr>
        </p:nvGraphicFramePr>
        <p:xfrm>
          <a:off x="255722" y="250013"/>
          <a:ext cx="8632555" cy="6111651"/>
        </p:xfrm>
        <a:graphic>
          <a:graphicData uri="http://schemas.openxmlformats.org/drawingml/2006/table">
            <a:tbl>
              <a:tblPr firstRow="1" bandRow="1"/>
              <a:tblGrid>
                <a:gridCol w="1434524">
                  <a:extLst>
                    <a:ext uri="{9D8B030D-6E8A-4147-A177-3AD203B41FA5}">
                      <a16:colId xmlns:a16="http://schemas.microsoft.com/office/drawing/2014/main" val="2826780051"/>
                    </a:ext>
                  </a:extLst>
                </a:gridCol>
                <a:gridCol w="5826432">
                  <a:extLst>
                    <a:ext uri="{9D8B030D-6E8A-4147-A177-3AD203B41FA5}">
                      <a16:colId xmlns:a16="http://schemas.microsoft.com/office/drawing/2014/main" val="1702412034"/>
                    </a:ext>
                  </a:extLst>
                </a:gridCol>
                <a:gridCol w="1371599">
                  <a:extLst>
                    <a:ext uri="{9D8B030D-6E8A-4147-A177-3AD203B41FA5}">
                      <a16:colId xmlns:a16="http://schemas.microsoft.com/office/drawing/2014/main" val="1846376505"/>
                    </a:ext>
                  </a:extLst>
                </a:gridCol>
              </a:tblGrid>
              <a:tr h="6518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要素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トピック・活動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時間（分）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004618"/>
                  </a:ext>
                </a:extLst>
              </a:tr>
              <a:tr h="9090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講義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・インシデントとは？アクシデントとは？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・なぜインシデント・アクシデントが起こるのか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1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15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9870406"/>
                  </a:ext>
                </a:extLst>
              </a:tr>
              <a:tr h="9090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グループ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ワーク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「学生時代の失敗談」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どんな失敗？どうやって乗り越えた？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10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732510"/>
                  </a:ext>
                </a:extLst>
              </a:tr>
              <a:tr h="9090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全体共有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質問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・グループワーク共有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・質問カードに回答する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5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2477610"/>
                  </a:ext>
                </a:extLst>
              </a:tr>
              <a:tr h="9090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講義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・新人ナースが起こしやすいインシデント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・インシデントが起こりやすい時間帯と特徴</a:t>
                      </a:r>
                      <a:endParaRPr lang="en-US" altLang="ja-JP" sz="1800" kern="100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・報告の仕方（</a:t>
                      </a:r>
                      <a:r>
                        <a:rPr lang="en-US" altLang="ja-JP" sz="1800" kern="1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SBAR</a:t>
                      </a:r>
                      <a:r>
                        <a:rPr lang="ja-JP" altLang="en-US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）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15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8735236"/>
                  </a:ext>
                </a:extLst>
              </a:tr>
              <a:tr h="9090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グループ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ワーク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「失敗体験」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失敗したらどう行動する？どうやって報告する？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10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3531042"/>
                  </a:ext>
                </a:extLst>
              </a:tr>
              <a:tr h="9090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全体共有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質問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・グループワーク共有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sz="1800" kern="100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・質問カードに回答する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1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5</a:t>
                      </a:r>
                      <a:endParaRPr lang="ja-JP" sz="3200" kern="100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4918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137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116</Words>
  <Application>Microsoft Macintosh PowerPoint</Application>
  <PresentationFormat>画面に合わせる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メイリオ</vt:lpstr>
      <vt:lpstr>游ゴシック</vt:lpstr>
      <vt:lpstr>Arial</vt:lpstr>
      <vt:lpstr>Century Gothic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　真由美</dc:creator>
  <cp:lastModifiedBy>杉浦　真由美</cp:lastModifiedBy>
  <cp:revision>8</cp:revision>
  <dcterms:created xsi:type="dcterms:W3CDTF">2021-08-09T07:25:06Z</dcterms:created>
  <dcterms:modified xsi:type="dcterms:W3CDTF">2021-08-14T03:59:10Z</dcterms:modified>
</cp:coreProperties>
</file>