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614" r:id="rId2"/>
    <p:sldId id="615" r:id="rId3"/>
    <p:sldId id="61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69660"/>
  </p:normalViewPr>
  <p:slideViewPr>
    <p:cSldViewPr snapToGrid="0" snapToObjects="1">
      <p:cViewPr varScale="1">
        <p:scale>
          <a:sx n="82" d="100"/>
          <a:sy n="82" d="100"/>
        </p:scale>
        <p:origin x="17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A5242-F565-1946-869A-E58CE989A42B}" type="datetimeFigureOut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F1A1C-BC24-B442-9588-7EBAA1C79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5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1" name="スライド イメージ プレースホルダー 1">
            <a:extLst>
              <a:ext uri="{FF2B5EF4-FFF2-40B4-BE49-F238E27FC236}">
                <a16:creationId xmlns:a16="http://schemas.microsoft.com/office/drawing/2014/main" id="{AF4882AA-A6F8-A74C-AE22-B76591D701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42" name="ノート プレースホルダー 2">
            <a:extLst>
              <a:ext uri="{FF2B5EF4-FFF2-40B4-BE49-F238E27FC236}">
                <a16:creationId xmlns:a16="http://schemas.microsoft.com/office/drawing/2014/main" id="{60847EBB-8C07-0445-9F31-B04684469B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243" name="スライド番号プレースホルダー 3">
            <a:extLst>
              <a:ext uri="{FF2B5EF4-FFF2-40B4-BE49-F238E27FC236}">
                <a16:creationId xmlns:a16="http://schemas.microsoft.com/office/drawing/2014/main" id="{0702F01F-3EC1-AE4B-B0D0-E29057F6F9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F392A3BD-C593-8842-9229-0EE71DD6EBB7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266244" name="日付プレースホルダー 4">
            <a:extLst>
              <a:ext uri="{FF2B5EF4-FFF2-40B4-BE49-F238E27FC236}">
                <a16:creationId xmlns:a16="http://schemas.microsoft.com/office/drawing/2014/main" id="{04942F4D-FE66-3A45-8B3B-9F7E52FCABE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ja-JP"/>
              <a:t>2018/9/8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1608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1" name="スライド イメージ プレースホルダー 1">
            <a:extLst>
              <a:ext uri="{FF2B5EF4-FFF2-40B4-BE49-F238E27FC236}">
                <a16:creationId xmlns:a16="http://schemas.microsoft.com/office/drawing/2014/main" id="{AF4882AA-A6F8-A74C-AE22-B76591D701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42" name="ノート プレースホルダー 2">
            <a:extLst>
              <a:ext uri="{FF2B5EF4-FFF2-40B4-BE49-F238E27FC236}">
                <a16:creationId xmlns:a16="http://schemas.microsoft.com/office/drawing/2014/main" id="{60847EBB-8C07-0445-9F31-B04684469B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243" name="スライド番号プレースホルダー 3">
            <a:extLst>
              <a:ext uri="{FF2B5EF4-FFF2-40B4-BE49-F238E27FC236}">
                <a16:creationId xmlns:a16="http://schemas.microsoft.com/office/drawing/2014/main" id="{0702F01F-3EC1-AE4B-B0D0-E29057F6F9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F392A3BD-C593-8842-9229-0EE71DD6EBB7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266244" name="日付プレースホルダー 4">
            <a:extLst>
              <a:ext uri="{FF2B5EF4-FFF2-40B4-BE49-F238E27FC236}">
                <a16:creationId xmlns:a16="http://schemas.microsoft.com/office/drawing/2014/main" id="{04942F4D-FE66-3A45-8B3B-9F7E52FCABE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ja-JP"/>
              <a:t>2018/9/8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5247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1" name="スライド イメージ プレースホルダー 1">
            <a:extLst>
              <a:ext uri="{FF2B5EF4-FFF2-40B4-BE49-F238E27FC236}">
                <a16:creationId xmlns:a16="http://schemas.microsoft.com/office/drawing/2014/main" id="{AF4882AA-A6F8-A74C-AE22-B76591D701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42" name="ノート プレースホルダー 2">
            <a:extLst>
              <a:ext uri="{FF2B5EF4-FFF2-40B4-BE49-F238E27FC236}">
                <a16:creationId xmlns:a16="http://schemas.microsoft.com/office/drawing/2014/main" id="{60847EBB-8C07-0445-9F31-B04684469B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243" name="スライド番号プレースホルダー 3">
            <a:extLst>
              <a:ext uri="{FF2B5EF4-FFF2-40B4-BE49-F238E27FC236}">
                <a16:creationId xmlns:a16="http://schemas.microsoft.com/office/drawing/2014/main" id="{0702F01F-3EC1-AE4B-B0D0-E29057F6F9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F392A3BD-C593-8842-9229-0EE71DD6EBB7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266244" name="日付プレースホルダー 4">
            <a:extLst>
              <a:ext uri="{FF2B5EF4-FFF2-40B4-BE49-F238E27FC236}">
                <a16:creationId xmlns:a16="http://schemas.microsoft.com/office/drawing/2014/main" id="{04942F4D-FE66-3A45-8B3B-9F7E52FCABE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ja-JP"/>
              <a:t>2018/9/8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633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9A09D941-1913-DD40-82B8-1144D564EE40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©️Mayumi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DEE9-0971-9947-B12B-CE85CA0F400E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©️Mayumi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2630-24FE-AE4F-ADD1-6A099EC265D6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©️Mayumi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E311E4B7-8E9B-5746-B5CC-06BECDC83F00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©️Mayumi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D4E8C52-6106-9A4C-8F3B-EFCD30850C4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©️Mayumi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418BF5A-706F-0C44-B712-694561DA7E7C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©️Mayumi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89CB-A3CC-B146-8C3D-419243D7D6E7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©️Mayumi SUGIURA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A574-B156-0149-BF1A-A5AFC7F94E4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©️Mayumi SUGIURA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1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A9F0-E740-E949-92AC-C3AB2CFF427C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©️Mayumi SUGIURA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0BE00-545F-714A-BA2A-22D15E65C5B5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©️Mayumi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D153-7358-8E43-82D8-59A9E9D4B607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©️Mayumi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3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5FD9E-2AAD-D346-851E-5A7860F77701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©️Mayumi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37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7" name="タイトル 1">
            <a:extLst>
              <a:ext uri="{FF2B5EF4-FFF2-40B4-BE49-F238E27FC236}">
                <a16:creationId xmlns:a16="http://schemas.microsoft.com/office/drawing/2014/main" id="{56D732AF-ABDB-4B41-A02F-4E0575404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" y="214313"/>
            <a:ext cx="9036050" cy="887412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研修を設計する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9</a:t>
            </a:r>
            <a:r>
              <a:rPr lang="ja-JP" altLang="en-US" sz="40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つのステップ</a:t>
            </a:r>
            <a:r>
              <a:rPr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(1)</a:t>
            </a:r>
            <a:endParaRPr lang="ja-JP" altLang="en-US" sz="400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265218" name="スライド番号プレースホルダー 4">
            <a:extLst>
              <a:ext uri="{FF2B5EF4-FFF2-40B4-BE49-F238E27FC236}">
                <a16:creationId xmlns:a16="http://schemas.microsoft.com/office/drawing/2014/main" id="{5D3B38F2-FB5E-6245-AD68-32AAB757A3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7489CF-C8F5-DC4A-97F6-A8713528EF69}" type="slidenum">
              <a:rPr lang="ja-JP" altLang="en-US" sz="1200" smtClean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ja-JP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265219" name="テキスト ボックス 2">
            <a:extLst>
              <a:ext uri="{FF2B5EF4-FFF2-40B4-BE49-F238E27FC236}">
                <a16:creationId xmlns:a16="http://schemas.microsoft.com/office/drawing/2014/main" id="{7BA8F245-5813-6B40-9048-4CFA6DF52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341438"/>
            <a:ext cx="8496300" cy="120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9pPr>
          </a:lstStyle>
          <a:p>
            <a:pPr marL="0" indent="0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ステップ</a:t>
            </a:r>
            <a:r>
              <a:rPr lang="en-US" altLang="ja-JP" dirty="0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1</a:t>
            </a:r>
            <a:r>
              <a:rPr lang="en-US" altLang="ja-JP" dirty="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:</a:t>
            </a:r>
            <a:r>
              <a:rPr lang="ja-JP" altLang="en-US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学習者の注意を引く</a:t>
            </a:r>
            <a:endParaRPr lang="en-US" altLang="ja-JP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0" indent="0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 sz="28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「みなさん，ちょっとこれに注目してください」</a:t>
            </a:r>
            <a:endParaRPr lang="en-US" altLang="ja-JP" sz="2800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6" name="テキスト ボックス 2">
            <a:extLst>
              <a:ext uri="{FF2B5EF4-FFF2-40B4-BE49-F238E27FC236}">
                <a16:creationId xmlns:a16="http://schemas.microsoft.com/office/drawing/2014/main" id="{DAC82349-59B9-AC4C-B2C6-C7FE22BA0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903832"/>
            <a:ext cx="8496300" cy="120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9pPr>
          </a:lstStyle>
          <a:p>
            <a:pPr marL="0" indent="0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ステップ</a:t>
            </a:r>
            <a:r>
              <a:rPr lang="en-US" altLang="ja-JP" dirty="0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2</a:t>
            </a:r>
            <a:r>
              <a:rPr lang="en-US" altLang="ja-JP" dirty="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:</a:t>
            </a:r>
            <a:r>
              <a:rPr lang="ja-JP" altLang="en-US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研修の目的を知らせる</a:t>
            </a:r>
            <a:endParaRPr lang="en-US" altLang="ja-JP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0" indent="0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 sz="28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「これができるようになることが今日の目標です」</a:t>
            </a:r>
            <a:endParaRPr lang="en-US" altLang="ja-JP" sz="2800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7" name="テキスト ボックス 2">
            <a:extLst>
              <a:ext uri="{FF2B5EF4-FFF2-40B4-BE49-F238E27FC236}">
                <a16:creationId xmlns:a16="http://schemas.microsoft.com/office/drawing/2014/main" id="{38653587-F2A3-E049-8811-8C9E73F37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466226"/>
            <a:ext cx="8496300" cy="120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9pPr>
          </a:lstStyle>
          <a:p>
            <a:pPr marL="0" indent="0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ステップ</a:t>
            </a:r>
            <a:r>
              <a:rPr lang="en-US" altLang="ja-JP" dirty="0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3</a:t>
            </a:r>
            <a:r>
              <a:rPr lang="en-US" altLang="ja-JP" dirty="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:</a:t>
            </a:r>
            <a:r>
              <a:rPr lang="ja-JP" altLang="en-US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すでに学んだことを思い出させる</a:t>
            </a:r>
            <a:endParaRPr lang="en-US" altLang="ja-JP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0" indent="0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 sz="28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「前回の研修でこれについて学びましたね」</a:t>
            </a:r>
            <a:endParaRPr lang="en-US" altLang="ja-JP" sz="2800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1A06455C-3413-3446-A12F-B5240A94C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479423"/>
            <a:ext cx="3086100" cy="365125"/>
          </a:xfrm>
        </p:spPr>
        <p:txBody>
          <a:bodyPr/>
          <a:lstStyle/>
          <a:p>
            <a:r>
              <a:rPr kumimoji="1" lang="en" altLang="ja-JP" dirty="0"/>
              <a:t>©️ Mayumi SUGIURA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240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7" name="タイトル 1">
            <a:extLst>
              <a:ext uri="{FF2B5EF4-FFF2-40B4-BE49-F238E27FC236}">
                <a16:creationId xmlns:a16="http://schemas.microsoft.com/office/drawing/2014/main" id="{56D732AF-ABDB-4B41-A02F-4E0575404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" y="214313"/>
            <a:ext cx="9036050" cy="887412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研修を設計する</a:t>
            </a:r>
            <a:r>
              <a:rPr lang="en-US" altLang="ja-JP" sz="4000" dirty="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9</a:t>
            </a:r>
            <a:r>
              <a:rPr lang="ja-JP" altLang="en-US" sz="40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つのステップ</a:t>
            </a:r>
            <a:r>
              <a:rPr lang="en-US" altLang="ja-JP" sz="4000" dirty="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(2)</a:t>
            </a:r>
            <a:endParaRPr lang="ja-JP" altLang="en-US" sz="400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265218" name="スライド番号プレースホルダー 4">
            <a:extLst>
              <a:ext uri="{FF2B5EF4-FFF2-40B4-BE49-F238E27FC236}">
                <a16:creationId xmlns:a16="http://schemas.microsoft.com/office/drawing/2014/main" id="{5D3B38F2-FB5E-6245-AD68-32AAB757A3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7489CF-C8F5-DC4A-97F6-A8713528EF69}" type="slidenum">
              <a:rPr lang="ja-JP" altLang="en-US" sz="1200" smtClean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ja-JP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265219" name="テキスト ボックス 2">
            <a:extLst>
              <a:ext uri="{FF2B5EF4-FFF2-40B4-BE49-F238E27FC236}">
                <a16:creationId xmlns:a16="http://schemas.microsoft.com/office/drawing/2014/main" id="{7BA8F245-5813-6B40-9048-4CFA6DF52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341438"/>
            <a:ext cx="8496300" cy="120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9pPr>
          </a:lstStyle>
          <a:p>
            <a:pPr marL="0" indent="0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ステップ</a:t>
            </a:r>
            <a:r>
              <a:rPr lang="en-US" altLang="ja-JP" dirty="0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4</a:t>
            </a:r>
            <a:r>
              <a:rPr lang="en-US" altLang="ja-JP" dirty="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:</a:t>
            </a:r>
            <a:r>
              <a:rPr lang="ja-JP" altLang="en-US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新しい学習内容を提示する</a:t>
            </a:r>
            <a:endParaRPr lang="en-US" altLang="ja-JP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0" indent="0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 sz="28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「今日の新しい内容はこれです」</a:t>
            </a:r>
            <a:endParaRPr lang="en-US" altLang="ja-JP" sz="2800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6" name="テキスト ボックス 2">
            <a:extLst>
              <a:ext uri="{FF2B5EF4-FFF2-40B4-BE49-F238E27FC236}">
                <a16:creationId xmlns:a16="http://schemas.microsoft.com/office/drawing/2014/main" id="{DAC82349-59B9-AC4C-B2C6-C7FE22BA0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903832"/>
            <a:ext cx="8496300" cy="120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9pPr>
          </a:lstStyle>
          <a:p>
            <a:pPr marL="0" indent="0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ステップ</a:t>
            </a:r>
            <a:r>
              <a:rPr lang="en-US" altLang="ja-JP" dirty="0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5</a:t>
            </a:r>
            <a:r>
              <a:rPr lang="en-US" altLang="ja-JP" dirty="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:</a:t>
            </a:r>
            <a:r>
              <a:rPr lang="ja-JP" altLang="en-US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研修の進め方を説明する</a:t>
            </a:r>
            <a:endParaRPr lang="en-US" altLang="ja-JP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0" indent="0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 sz="28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「この方法で研修を行います」</a:t>
            </a:r>
            <a:endParaRPr lang="en-US" altLang="ja-JP" sz="2800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7" name="テキスト ボックス 2">
            <a:extLst>
              <a:ext uri="{FF2B5EF4-FFF2-40B4-BE49-F238E27FC236}">
                <a16:creationId xmlns:a16="http://schemas.microsoft.com/office/drawing/2014/main" id="{38653587-F2A3-E049-8811-8C9E73F37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466226"/>
            <a:ext cx="8496300" cy="120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9pPr>
          </a:lstStyle>
          <a:p>
            <a:pPr marL="0" indent="0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ステップ</a:t>
            </a:r>
            <a:r>
              <a:rPr lang="en-US" altLang="ja-JP" dirty="0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6</a:t>
            </a:r>
            <a:r>
              <a:rPr lang="en-US" altLang="ja-JP" dirty="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:</a:t>
            </a:r>
            <a:r>
              <a:rPr lang="ja-JP" altLang="en-US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演習をする</a:t>
            </a:r>
            <a:endParaRPr lang="en-US" altLang="ja-JP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0" indent="0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 sz="28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「では実際にやってみましょう」</a:t>
            </a:r>
            <a:endParaRPr lang="en-US" altLang="ja-JP" sz="2800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92E41ECE-E02A-5049-A656-ED51C04A5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492875"/>
            <a:ext cx="3086100" cy="365125"/>
          </a:xfrm>
        </p:spPr>
        <p:txBody>
          <a:bodyPr/>
          <a:lstStyle/>
          <a:p>
            <a:r>
              <a:rPr kumimoji="1" lang="en" altLang="ja-JP" dirty="0"/>
              <a:t>©️ Mayumi SUGIURA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924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7" name="タイトル 1">
            <a:extLst>
              <a:ext uri="{FF2B5EF4-FFF2-40B4-BE49-F238E27FC236}">
                <a16:creationId xmlns:a16="http://schemas.microsoft.com/office/drawing/2014/main" id="{56D732AF-ABDB-4B41-A02F-4E0575404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" y="214313"/>
            <a:ext cx="9036050" cy="887412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研修を設計する</a:t>
            </a:r>
            <a:r>
              <a:rPr lang="en-US" altLang="ja-JP" sz="4000" dirty="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9</a:t>
            </a:r>
            <a:r>
              <a:rPr lang="ja-JP" altLang="en-US" sz="40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つのステップ</a:t>
            </a:r>
            <a:r>
              <a:rPr lang="en-US" altLang="ja-JP" sz="4000" dirty="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(3)</a:t>
            </a:r>
            <a:endParaRPr lang="ja-JP" altLang="en-US" sz="400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265218" name="スライド番号プレースホルダー 4">
            <a:extLst>
              <a:ext uri="{FF2B5EF4-FFF2-40B4-BE49-F238E27FC236}">
                <a16:creationId xmlns:a16="http://schemas.microsoft.com/office/drawing/2014/main" id="{5D3B38F2-FB5E-6245-AD68-32AAB757A3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7489CF-C8F5-DC4A-97F6-A8713528EF69}" type="slidenum">
              <a:rPr lang="ja-JP" altLang="en-US" sz="1200" smtClean="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ja-JP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265219" name="テキスト ボックス 2">
            <a:extLst>
              <a:ext uri="{FF2B5EF4-FFF2-40B4-BE49-F238E27FC236}">
                <a16:creationId xmlns:a16="http://schemas.microsoft.com/office/drawing/2014/main" id="{7BA8F245-5813-6B40-9048-4CFA6DF52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2" y="1341438"/>
            <a:ext cx="8813474" cy="120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9pPr>
          </a:lstStyle>
          <a:p>
            <a:pPr marL="0" indent="0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ステップ</a:t>
            </a:r>
            <a:r>
              <a:rPr lang="en-US" altLang="ja-JP" dirty="0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7</a:t>
            </a:r>
            <a:r>
              <a:rPr lang="en-US" altLang="ja-JP" dirty="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:</a:t>
            </a:r>
            <a:r>
              <a:rPr lang="ja-JP" altLang="en-US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フィードバックを与える</a:t>
            </a:r>
            <a:endParaRPr lang="en-US" altLang="ja-JP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0" indent="0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 sz="28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「うまくできましたか？どこが難しかったですか？」</a:t>
            </a:r>
            <a:endParaRPr lang="en-US" altLang="ja-JP" sz="2800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6" name="テキスト ボックス 2">
            <a:extLst>
              <a:ext uri="{FF2B5EF4-FFF2-40B4-BE49-F238E27FC236}">
                <a16:creationId xmlns:a16="http://schemas.microsoft.com/office/drawing/2014/main" id="{DAC82349-59B9-AC4C-B2C6-C7FE22BA0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2" y="2791098"/>
            <a:ext cx="8496300" cy="120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9pPr>
          </a:lstStyle>
          <a:p>
            <a:pPr marL="0" indent="0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ステップ</a:t>
            </a:r>
            <a:r>
              <a:rPr lang="en-US" altLang="ja-JP" dirty="0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8</a:t>
            </a:r>
            <a:r>
              <a:rPr lang="en-US" altLang="ja-JP" dirty="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:</a:t>
            </a:r>
            <a:r>
              <a:rPr lang="ja-JP" altLang="en-US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研修の効果を評価する</a:t>
            </a:r>
            <a:endParaRPr lang="en-US" altLang="ja-JP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0" indent="0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 sz="28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「研修で学んだことを確認してみましょう」</a:t>
            </a:r>
            <a:endParaRPr lang="en-US" altLang="ja-JP" sz="2800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7" name="テキスト ボックス 2">
            <a:extLst>
              <a:ext uri="{FF2B5EF4-FFF2-40B4-BE49-F238E27FC236}">
                <a16:creationId xmlns:a16="http://schemas.microsoft.com/office/drawing/2014/main" id="{38653587-F2A3-E049-8811-8C9E73F37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2" y="4240758"/>
            <a:ext cx="8496300" cy="2364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  <a:cs typeface="Meiryo Regular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Meiryo Regular"/>
                <a:ea typeface="ＭＳ Ｐゴシック" panose="020B0600070205080204" pitchFamily="34" charset="-128"/>
              </a:defRPr>
            </a:lvl9pPr>
          </a:lstStyle>
          <a:p>
            <a:pPr marL="0" indent="0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ステップ</a:t>
            </a:r>
            <a:r>
              <a:rPr lang="en-US" altLang="ja-JP" dirty="0">
                <a:solidFill>
                  <a:srgbClr val="FF7C0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9</a:t>
            </a:r>
            <a:r>
              <a:rPr lang="en-US" altLang="ja-JP" dirty="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:</a:t>
            </a:r>
            <a:r>
              <a:rPr lang="ja-JP" altLang="en-US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学習したことを実践場面で活かせるように促す</a:t>
            </a:r>
            <a:endParaRPr lang="en-US" altLang="ja-JP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  <a:p>
            <a:pPr marL="360363" indent="-360363">
              <a:lnSpc>
                <a:spcPts val="4538"/>
              </a:lnSpc>
              <a:spcBef>
                <a:spcPct val="0"/>
              </a:spcBef>
              <a:buNone/>
            </a:pPr>
            <a:r>
              <a:rPr lang="ja-JP" altLang="en-US" sz="2800">
                <a:solidFill>
                  <a:srgbClr val="404040"/>
                </a:solidFill>
                <a:latin typeface="メイリオ" panose="020B0604030504040204" pitchFamily="34" charset="-128"/>
                <a:ea typeface="メイリオ" panose="020B0604030504040204" pitchFamily="34" charset="-128"/>
              </a:rPr>
              <a:t>「今回，研修で学んだことは，どのような場面で活かせそうですか？」</a:t>
            </a:r>
            <a:endParaRPr lang="en-US" altLang="ja-JP" sz="2800" dirty="0">
              <a:solidFill>
                <a:srgbClr val="404040"/>
              </a:solidFill>
              <a:latin typeface="メイリオ" panose="020B0604030504040204" pitchFamily="34" charset="-128"/>
              <a:ea typeface="メイリオ" panose="020B0604030504040204" pitchFamily="34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65695D04-90C3-9945-80FC-E22E6E6FA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492875"/>
            <a:ext cx="3086100" cy="365125"/>
          </a:xfrm>
        </p:spPr>
        <p:txBody>
          <a:bodyPr/>
          <a:lstStyle/>
          <a:p>
            <a:r>
              <a:rPr kumimoji="1" lang="en" altLang="ja-JP" dirty="0"/>
              <a:t>©️ Mayumi SUGIURA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080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230</Words>
  <Application>Microsoft Macintosh PowerPoint</Application>
  <PresentationFormat>画面に合わせる (4:3)</PresentationFormat>
  <Paragraphs>33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メイリオ</vt:lpstr>
      <vt:lpstr>メイリオ</vt:lpstr>
      <vt:lpstr>游ゴシック</vt:lpstr>
      <vt:lpstr>Arial</vt:lpstr>
      <vt:lpstr>Calibri</vt:lpstr>
      <vt:lpstr>Century Gothic</vt:lpstr>
      <vt:lpstr>Office テーマ</vt:lpstr>
      <vt:lpstr>研修を設計する9つのステップ(1)</vt:lpstr>
      <vt:lpstr>研修を設計する9つのステップ(2)</vt:lpstr>
      <vt:lpstr>研修を設計する9つのステップ(3)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　真由美</dc:creator>
  <cp:lastModifiedBy>杉浦　真由美</cp:lastModifiedBy>
  <cp:revision>7</cp:revision>
  <dcterms:created xsi:type="dcterms:W3CDTF">2021-08-09T07:25:06Z</dcterms:created>
  <dcterms:modified xsi:type="dcterms:W3CDTF">2021-08-14T03:43:25Z</dcterms:modified>
</cp:coreProperties>
</file>